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tags/tag6.xml" ContentType="application/vnd.openxmlformats-officedocument.presentationml.tags+xml"/>
  <Override PartName="/ppt/notesSlides/notesSlide7.xml" ContentType="application/vnd.openxmlformats-officedocument.presentationml.notesSlide+xml"/>
  <Override PartName="/ppt/tags/tag7.xml" ContentType="application/vnd.openxmlformats-officedocument.presentationml.tags+xml"/>
  <Override PartName="/ppt/notesSlides/notesSlide8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8.xml" ContentType="application/vnd.openxmlformats-officedocument.presentationml.tags+xml"/>
  <Override PartName="/ppt/notesSlides/notesSlide9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6" r:id="rId18"/>
    <p:sldId id="277" r:id="rId19"/>
    <p:sldId id="282" r:id="rId20"/>
    <p:sldId id="283" r:id="rId21"/>
    <p:sldId id="284" r:id="rId22"/>
    <p:sldId id="285" r:id="rId23"/>
    <p:sldId id="462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015" autoAdjust="0"/>
    <p:restoredTop sz="94660"/>
  </p:normalViewPr>
  <p:slideViewPr>
    <p:cSldViewPr snapToGrid="0" showGuides="1">
      <p:cViewPr varScale="1">
        <p:scale>
          <a:sx n="107" d="100"/>
          <a:sy n="107" d="100"/>
        </p:scale>
        <p:origin x="558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1E4CE0A-2AC8-8C4F-A17C-6F6D646CC739}" type="doc">
      <dgm:prSet loTypeId="urn:microsoft.com/office/officeart/2005/8/layout/cycle4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44E6606-F73E-094D-B300-6B5D623C34DF}">
      <dgm:prSet phldrT="[Text]"/>
      <dgm:spPr/>
      <dgm:t>
        <a:bodyPr/>
        <a:lstStyle/>
        <a:p>
          <a:r>
            <a:rPr lang="en-US" dirty="0"/>
            <a:t>ACT</a:t>
          </a:r>
        </a:p>
      </dgm:t>
    </dgm:pt>
    <dgm:pt modelId="{DAD385BD-7E85-7C4B-BF38-356A8AF975E5}" type="parTrans" cxnId="{7FE6F4D9-C536-6945-A07B-CD24CAAAEA37}">
      <dgm:prSet/>
      <dgm:spPr/>
      <dgm:t>
        <a:bodyPr/>
        <a:lstStyle/>
        <a:p>
          <a:endParaRPr lang="en-US"/>
        </a:p>
      </dgm:t>
    </dgm:pt>
    <dgm:pt modelId="{30A4B4F1-F5C5-BB44-86EB-A6347A08E7E8}" type="sibTrans" cxnId="{7FE6F4D9-C536-6945-A07B-CD24CAAAEA37}">
      <dgm:prSet/>
      <dgm:spPr/>
      <dgm:t>
        <a:bodyPr/>
        <a:lstStyle/>
        <a:p>
          <a:endParaRPr lang="en-US"/>
        </a:p>
      </dgm:t>
    </dgm:pt>
    <dgm:pt modelId="{6397C15C-CC64-C94B-A21C-B36136D4366D}">
      <dgm:prSet phldrT="[Text]" phldr="1"/>
      <dgm:spPr/>
      <dgm:t>
        <a:bodyPr/>
        <a:lstStyle/>
        <a:p>
          <a:endParaRPr lang="en-US"/>
        </a:p>
      </dgm:t>
    </dgm:pt>
    <dgm:pt modelId="{8D3D9575-14AD-6147-A26D-7B7FD36371EE}" type="parTrans" cxnId="{218FCADB-258E-8642-8022-BC23D7B52B50}">
      <dgm:prSet/>
      <dgm:spPr/>
      <dgm:t>
        <a:bodyPr/>
        <a:lstStyle/>
        <a:p>
          <a:endParaRPr lang="en-US"/>
        </a:p>
      </dgm:t>
    </dgm:pt>
    <dgm:pt modelId="{9CD74CFD-714E-9B4D-BDB1-2C7470CFF342}" type="sibTrans" cxnId="{218FCADB-258E-8642-8022-BC23D7B52B50}">
      <dgm:prSet/>
      <dgm:spPr/>
      <dgm:t>
        <a:bodyPr/>
        <a:lstStyle/>
        <a:p>
          <a:endParaRPr lang="en-US"/>
        </a:p>
      </dgm:t>
    </dgm:pt>
    <dgm:pt modelId="{A2F159E0-D615-F14B-B629-EB0EE72867F3}">
      <dgm:prSet phldrT="[Text]"/>
      <dgm:spPr/>
      <dgm:t>
        <a:bodyPr/>
        <a:lstStyle/>
        <a:p>
          <a:r>
            <a:rPr lang="en-US" dirty="0"/>
            <a:t>PLAN</a:t>
          </a:r>
        </a:p>
      </dgm:t>
    </dgm:pt>
    <dgm:pt modelId="{3C6ADF62-65CC-B443-97DB-7E24EA2DBE22}" type="parTrans" cxnId="{E4CC1852-457A-874E-BFBB-870C945A31E7}">
      <dgm:prSet/>
      <dgm:spPr/>
      <dgm:t>
        <a:bodyPr/>
        <a:lstStyle/>
        <a:p>
          <a:endParaRPr lang="en-US"/>
        </a:p>
      </dgm:t>
    </dgm:pt>
    <dgm:pt modelId="{1EE1EFF6-1299-A343-87A6-EF070A69C3EA}" type="sibTrans" cxnId="{E4CC1852-457A-874E-BFBB-870C945A31E7}">
      <dgm:prSet/>
      <dgm:spPr/>
      <dgm:t>
        <a:bodyPr/>
        <a:lstStyle/>
        <a:p>
          <a:endParaRPr lang="en-US"/>
        </a:p>
      </dgm:t>
    </dgm:pt>
    <dgm:pt modelId="{65F72BFC-9871-374F-A968-BCC86AD75576}">
      <dgm:prSet phldrT="[Text]" phldr="1"/>
      <dgm:spPr/>
      <dgm:t>
        <a:bodyPr/>
        <a:lstStyle/>
        <a:p>
          <a:endParaRPr lang="en-US"/>
        </a:p>
      </dgm:t>
    </dgm:pt>
    <dgm:pt modelId="{A4E03BE6-16E9-6D44-AF68-977CB73A9E52}" type="parTrans" cxnId="{BAC44FE8-415D-CC41-8D67-6909DA9F6960}">
      <dgm:prSet/>
      <dgm:spPr/>
      <dgm:t>
        <a:bodyPr/>
        <a:lstStyle/>
        <a:p>
          <a:endParaRPr lang="en-US"/>
        </a:p>
      </dgm:t>
    </dgm:pt>
    <dgm:pt modelId="{03EF59CE-A835-5545-B750-A75672785EE5}" type="sibTrans" cxnId="{BAC44FE8-415D-CC41-8D67-6909DA9F6960}">
      <dgm:prSet/>
      <dgm:spPr/>
      <dgm:t>
        <a:bodyPr/>
        <a:lstStyle/>
        <a:p>
          <a:endParaRPr lang="en-US"/>
        </a:p>
      </dgm:t>
    </dgm:pt>
    <dgm:pt modelId="{76B689E9-C786-0B42-82FC-0A7DC8501E46}">
      <dgm:prSet phldrT="[Text]"/>
      <dgm:spPr/>
      <dgm:t>
        <a:bodyPr/>
        <a:lstStyle/>
        <a:p>
          <a:r>
            <a:rPr lang="en-US" dirty="0"/>
            <a:t>DO</a:t>
          </a:r>
        </a:p>
      </dgm:t>
    </dgm:pt>
    <dgm:pt modelId="{E9AB1CA2-F467-BA4D-AF39-245D1FA7F58F}" type="parTrans" cxnId="{C794E6E3-861A-1742-A535-2E83A90FC9F8}">
      <dgm:prSet/>
      <dgm:spPr/>
      <dgm:t>
        <a:bodyPr/>
        <a:lstStyle/>
        <a:p>
          <a:endParaRPr lang="en-US"/>
        </a:p>
      </dgm:t>
    </dgm:pt>
    <dgm:pt modelId="{FC39163C-D955-D242-88BD-9AF653273CA9}" type="sibTrans" cxnId="{C794E6E3-861A-1742-A535-2E83A90FC9F8}">
      <dgm:prSet/>
      <dgm:spPr/>
      <dgm:t>
        <a:bodyPr/>
        <a:lstStyle/>
        <a:p>
          <a:endParaRPr lang="en-US"/>
        </a:p>
      </dgm:t>
    </dgm:pt>
    <dgm:pt modelId="{2A098711-F564-5743-A040-EB5DA4FF5A20}">
      <dgm:prSet phldrT="[Text]" phldr="1"/>
      <dgm:spPr/>
      <dgm:t>
        <a:bodyPr/>
        <a:lstStyle/>
        <a:p>
          <a:endParaRPr lang="en-US"/>
        </a:p>
      </dgm:t>
    </dgm:pt>
    <dgm:pt modelId="{CAEDD46A-D645-2B43-8BE4-81896990D79F}" type="parTrans" cxnId="{52AEE7E2-A5EB-DA4D-B100-D89F9ED96186}">
      <dgm:prSet/>
      <dgm:spPr/>
      <dgm:t>
        <a:bodyPr/>
        <a:lstStyle/>
        <a:p>
          <a:endParaRPr lang="en-US"/>
        </a:p>
      </dgm:t>
    </dgm:pt>
    <dgm:pt modelId="{99B91D10-7A2A-6947-B56C-7B2728CA80CB}" type="sibTrans" cxnId="{52AEE7E2-A5EB-DA4D-B100-D89F9ED96186}">
      <dgm:prSet/>
      <dgm:spPr/>
      <dgm:t>
        <a:bodyPr/>
        <a:lstStyle/>
        <a:p>
          <a:endParaRPr lang="en-US"/>
        </a:p>
      </dgm:t>
    </dgm:pt>
    <dgm:pt modelId="{40DF04A3-9747-8243-B54B-5DA94EA7516D}">
      <dgm:prSet phldrT="[Text]"/>
      <dgm:spPr/>
      <dgm:t>
        <a:bodyPr/>
        <a:lstStyle/>
        <a:p>
          <a:r>
            <a:rPr lang="en-US" dirty="0"/>
            <a:t>STUDY</a:t>
          </a:r>
        </a:p>
      </dgm:t>
    </dgm:pt>
    <dgm:pt modelId="{2259B699-4ABB-1C40-B53D-48985AE34836}" type="parTrans" cxnId="{D2F8806C-E944-DE4A-85E8-6C38BE3AC1DE}">
      <dgm:prSet/>
      <dgm:spPr/>
      <dgm:t>
        <a:bodyPr/>
        <a:lstStyle/>
        <a:p>
          <a:endParaRPr lang="en-US"/>
        </a:p>
      </dgm:t>
    </dgm:pt>
    <dgm:pt modelId="{64594611-EE28-6C49-9BC4-900F9444367F}" type="sibTrans" cxnId="{D2F8806C-E944-DE4A-85E8-6C38BE3AC1DE}">
      <dgm:prSet/>
      <dgm:spPr/>
      <dgm:t>
        <a:bodyPr/>
        <a:lstStyle/>
        <a:p>
          <a:endParaRPr lang="en-US"/>
        </a:p>
      </dgm:t>
    </dgm:pt>
    <dgm:pt modelId="{095CB70C-5452-4548-84FD-2149C31FE51F}">
      <dgm:prSet phldrT="[Text]" phldr="1"/>
      <dgm:spPr/>
      <dgm:t>
        <a:bodyPr/>
        <a:lstStyle/>
        <a:p>
          <a:endParaRPr lang="en-US"/>
        </a:p>
      </dgm:t>
    </dgm:pt>
    <dgm:pt modelId="{3A2980EC-77CB-DA4C-80D1-A1DAF51DEF97}" type="parTrans" cxnId="{B807C66F-CBF9-684F-86E6-A51338D06B52}">
      <dgm:prSet/>
      <dgm:spPr/>
      <dgm:t>
        <a:bodyPr/>
        <a:lstStyle/>
        <a:p>
          <a:endParaRPr lang="en-US"/>
        </a:p>
      </dgm:t>
    </dgm:pt>
    <dgm:pt modelId="{C7AC0088-229A-1543-8750-536793132616}" type="sibTrans" cxnId="{B807C66F-CBF9-684F-86E6-A51338D06B52}">
      <dgm:prSet/>
      <dgm:spPr/>
      <dgm:t>
        <a:bodyPr/>
        <a:lstStyle/>
        <a:p>
          <a:endParaRPr lang="en-US"/>
        </a:p>
      </dgm:t>
    </dgm:pt>
    <dgm:pt modelId="{FFADC2A5-CD95-B341-A01E-849F02D98BA2}" type="pres">
      <dgm:prSet presAssocID="{31E4CE0A-2AC8-8C4F-A17C-6F6D646CC739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439F8F6-614D-FA4D-9940-3C641C48B496}" type="pres">
      <dgm:prSet presAssocID="{31E4CE0A-2AC8-8C4F-A17C-6F6D646CC739}" presName="children" presStyleCnt="0"/>
      <dgm:spPr/>
    </dgm:pt>
    <dgm:pt modelId="{7C941158-DD65-0D4D-BB0F-E1A2D17B5F28}" type="pres">
      <dgm:prSet presAssocID="{31E4CE0A-2AC8-8C4F-A17C-6F6D646CC739}" presName="child1group" presStyleCnt="0"/>
      <dgm:spPr/>
    </dgm:pt>
    <dgm:pt modelId="{E66A2F35-655A-0940-8FF6-F1110C960A23}" type="pres">
      <dgm:prSet presAssocID="{31E4CE0A-2AC8-8C4F-A17C-6F6D646CC739}" presName="child1" presStyleLbl="bgAcc1" presStyleIdx="0" presStyleCnt="4"/>
      <dgm:spPr/>
      <dgm:t>
        <a:bodyPr/>
        <a:lstStyle/>
        <a:p>
          <a:endParaRPr lang="en-US"/>
        </a:p>
      </dgm:t>
    </dgm:pt>
    <dgm:pt modelId="{2B396966-FB9E-D046-AFC9-C9D049DAFB7A}" type="pres">
      <dgm:prSet presAssocID="{31E4CE0A-2AC8-8C4F-A17C-6F6D646CC739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86FB6D-6262-4C4D-8837-5A7382AABBE9}" type="pres">
      <dgm:prSet presAssocID="{31E4CE0A-2AC8-8C4F-A17C-6F6D646CC739}" presName="child2group" presStyleCnt="0"/>
      <dgm:spPr/>
    </dgm:pt>
    <dgm:pt modelId="{0D835C2A-1B9E-944E-948F-EB530348B775}" type="pres">
      <dgm:prSet presAssocID="{31E4CE0A-2AC8-8C4F-A17C-6F6D646CC739}" presName="child2" presStyleLbl="bgAcc1" presStyleIdx="1" presStyleCnt="4"/>
      <dgm:spPr/>
      <dgm:t>
        <a:bodyPr/>
        <a:lstStyle/>
        <a:p>
          <a:endParaRPr lang="en-US"/>
        </a:p>
      </dgm:t>
    </dgm:pt>
    <dgm:pt modelId="{2203EB2E-B0FF-0040-B41E-9F6B92880208}" type="pres">
      <dgm:prSet presAssocID="{31E4CE0A-2AC8-8C4F-A17C-6F6D646CC739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1053B3-98D1-584B-848A-C2D75C933E9D}" type="pres">
      <dgm:prSet presAssocID="{31E4CE0A-2AC8-8C4F-A17C-6F6D646CC739}" presName="child3group" presStyleCnt="0"/>
      <dgm:spPr/>
    </dgm:pt>
    <dgm:pt modelId="{9B8E6EC4-AD4A-7748-91A2-6630E63131F5}" type="pres">
      <dgm:prSet presAssocID="{31E4CE0A-2AC8-8C4F-A17C-6F6D646CC739}" presName="child3" presStyleLbl="bgAcc1" presStyleIdx="2" presStyleCnt="4"/>
      <dgm:spPr/>
      <dgm:t>
        <a:bodyPr/>
        <a:lstStyle/>
        <a:p>
          <a:endParaRPr lang="en-US"/>
        </a:p>
      </dgm:t>
    </dgm:pt>
    <dgm:pt modelId="{FABF50D0-C97F-F743-846F-5498D5884E68}" type="pres">
      <dgm:prSet presAssocID="{31E4CE0A-2AC8-8C4F-A17C-6F6D646CC739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82D785-9084-D04E-B8AD-71AFCBE012D5}" type="pres">
      <dgm:prSet presAssocID="{31E4CE0A-2AC8-8C4F-A17C-6F6D646CC739}" presName="child4group" presStyleCnt="0"/>
      <dgm:spPr/>
    </dgm:pt>
    <dgm:pt modelId="{53C92ABE-2EDD-2F4B-B236-E72BC2845ED8}" type="pres">
      <dgm:prSet presAssocID="{31E4CE0A-2AC8-8C4F-A17C-6F6D646CC739}" presName="child4" presStyleLbl="bgAcc1" presStyleIdx="3" presStyleCnt="4"/>
      <dgm:spPr/>
      <dgm:t>
        <a:bodyPr/>
        <a:lstStyle/>
        <a:p>
          <a:endParaRPr lang="en-US"/>
        </a:p>
      </dgm:t>
    </dgm:pt>
    <dgm:pt modelId="{D267A478-CC6A-BE44-AA25-09F7A9C784B0}" type="pres">
      <dgm:prSet presAssocID="{31E4CE0A-2AC8-8C4F-A17C-6F6D646CC739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E82B260-A675-6042-892B-35D42C17E42A}" type="pres">
      <dgm:prSet presAssocID="{31E4CE0A-2AC8-8C4F-A17C-6F6D646CC739}" presName="childPlaceholder" presStyleCnt="0"/>
      <dgm:spPr/>
    </dgm:pt>
    <dgm:pt modelId="{D96174EA-3FE9-B84C-B54F-E7047FC9C303}" type="pres">
      <dgm:prSet presAssocID="{31E4CE0A-2AC8-8C4F-A17C-6F6D646CC739}" presName="circle" presStyleCnt="0"/>
      <dgm:spPr/>
    </dgm:pt>
    <dgm:pt modelId="{3AF40FDC-AC4D-834C-BF52-DDF12CC9E9E0}" type="pres">
      <dgm:prSet presAssocID="{31E4CE0A-2AC8-8C4F-A17C-6F6D646CC739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775ECF-C0EB-8043-8FC2-532DB438A405}" type="pres">
      <dgm:prSet presAssocID="{31E4CE0A-2AC8-8C4F-A17C-6F6D646CC739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F9BEB40-E9CC-4E41-A18C-DE18D666E0FE}" type="pres">
      <dgm:prSet presAssocID="{31E4CE0A-2AC8-8C4F-A17C-6F6D646CC739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E10085-A948-4647-8B6E-F94D54882B38}" type="pres">
      <dgm:prSet presAssocID="{31E4CE0A-2AC8-8C4F-A17C-6F6D646CC739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3AFA6D-8BD7-FF41-BA5E-A4E434CEFAB5}" type="pres">
      <dgm:prSet presAssocID="{31E4CE0A-2AC8-8C4F-A17C-6F6D646CC739}" presName="quadrantPlaceholder" presStyleCnt="0"/>
      <dgm:spPr/>
    </dgm:pt>
    <dgm:pt modelId="{9C8DA5AA-46CE-AB4F-97FF-31C8101DDC4F}" type="pres">
      <dgm:prSet presAssocID="{31E4CE0A-2AC8-8C4F-A17C-6F6D646CC739}" presName="center1" presStyleLbl="fgShp" presStyleIdx="0" presStyleCnt="2"/>
      <dgm:spPr/>
    </dgm:pt>
    <dgm:pt modelId="{1F66DBFE-9EA0-634D-98AF-267F87D843B8}" type="pres">
      <dgm:prSet presAssocID="{31E4CE0A-2AC8-8C4F-A17C-6F6D646CC739}" presName="center2" presStyleLbl="fgShp" presStyleIdx="1" presStyleCnt="2"/>
      <dgm:spPr/>
    </dgm:pt>
  </dgm:ptLst>
  <dgm:cxnLst>
    <dgm:cxn modelId="{EEBFC557-9ECC-4A46-9F15-9052CE8E0943}" type="presOf" srcId="{2A098711-F564-5743-A040-EB5DA4FF5A20}" destId="{FABF50D0-C97F-F743-846F-5498D5884E68}" srcOrd="1" destOrd="0" presId="urn:microsoft.com/office/officeart/2005/8/layout/cycle4"/>
    <dgm:cxn modelId="{D2F8806C-E944-DE4A-85E8-6C38BE3AC1DE}" srcId="{31E4CE0A-2AC8-8C4F-A17C-6F6D646CC739}" destId="{40DF04A3-9747-8243-B54B-5DA94EA7516D}" srcOrd="3" destOrd="0" parTransId="{2259B699-4ABB-1C40-B53D-48985AE34836}" sibTransId="{64594611-EE28-6C49-9BC4-900F9444367F}"/>
    <dgm:cxn modelId="{B807C66F-CBF9-684F-86E6-A51338D06B52}" srcId="{40DF04A3-9747-8243-B54B-5DA94EA7516D}" destId="{095CB70C-5452-4548-84FD-2149C31FE51F}" srcOrd="0" destOrd="0" parTransId="{3A2980EC-77CB-DA4C-80D1-A1DAF51DEF97}" sibTransId="{C7AC0088-229A-1543-8750-536793132616}"/>
    <dgm:cxn modelId="{19437A0A-1E22-4B4C-BF9C-BD2EA9D4601C}" type="presOf" srcId="{65F72BFC-9871-374F-A968-BCC86AD75576}" destId="{0D835C2A-1B9E-944E-948F-EB530348B775}" srcOrd="0" destOrd="0" presId="urn:microsoft.com/office/officeart/2005/8/layout/cycle4"/>
    <dgm:cxn modelId="{D9EC537E-130C-C840-831E-5794A3448F1A}" type="presOf" srcId="{095CB70C-5452-4548-84FD-2149C31FE51F}" destId="{D267A478-CC6A-BE44-AA25-09F7A9C784B0}" srcOrd="1" destOrd="0" presId="urn:microsoft.com/office/officeart/2005/8/layout/cycle4"/>
    <dgm:cxn modelId="{7FE6F4D9-C536-6945-A07B-CD24CAAAEA37}" srcId="{31E4CE0A-2AC8-8C4F-A17C-6F6D646CC739}" destId="{544E6606-F73E-094D-B300-6B5D623C34DF}" srcOrd="0" destOrd="0" parTransId="{DAD385BD-7E85-7C4B-BF38-356A8AF975E5}" sibTransId="{30A4B4F1-F5C5-BB44-86EB-A6347A08E7E8}"/>
    <dgm:cxn modelId="{C794E6E3-861A-1742-A535-2E83A90FC9F8}" srcId="{31E4CE0A-2AC8-8C4F-A17C-6F6D646CC739}" destId="{76B689E9-C786-0B42-82FC-0A7DC8501E46}" srcOrd="2" destOrd="0" parTransId="{E9AB1CA2-F467-BA4D-AF39-245D1FA7F58F}" sibTransId="{FC39163C-D955-D242-88BD-9AF653273CA9}"/>
    <dgm:cxn modelId="{BAC44FE8-415D-CC41-8D67-6909DA9F6960}" srcId="{A2F159E0-D615-F14B-B629-EB0EE72867F3}" destId="{65F72BFC-9871-374F-A968-BCC86AD75576}" srcOrd="0" destOrd="0" parTransId="{A4E03BE6-16E9-6D44-AF68-977CB73A9E52}" sibTransId="{03EF59CE-A835-5545-B750-A75672785EE5}"/>
    <dgm:cxn modelId="{26724EA1-D952-1E41-98E3-1C61975902D0}" type="presOf" srcId="{6397C15C-CC64-C94B-A21C-B36136D4366D}" destId="{E66A2F35-655A-0940-8FF6-F1110C960A23}" srcOrd="0" destOrd="0" presId="urn:microsoft.com/office/officeart/2005/8/layout/cycle4"/>
    <dgm:cxn modelId="{85B7077D-9FF9-5144-865B-AFE741578D8D}" type="presOf" srcId="{76B689E9-C786-0B42-82FC-0A7DC8501E46}" destId="{6F9BEB40-E9CC-4E41-A18C-DE18D666E0FE}" srcOrd="0" destOrd="0" presId="urn:microsoft.com/office/officeart/2005/8/layout/cycle4"/>
    <dgm:cxn modelId="{0138BEE1-8C36-B94D-BE0B-FB07D134127D}" type="presOf" srcId="{40DF04A3-9747-8243-B54B-5DA94EA7516D}" destId="{99E10085-A948-4647-8B6E-F94D54882B38}" srcOrd="0" destOrd="0" presId="urn:microsoft.com/office/officeart/2005/8/layout/cycle4"/>
    <dgm:cxn modelId="{218FCADB-258E-8642-8022-BC23D7B52B50}" srcId="{544E6606-F73E-094D-B300-6B5D623C34DF}" destId="{6397C15C-CC64-C94B-A21C-B36136D4366D}" srcOrd="0" destOrd="0" parTransId="{8D3D9575-14AD-6147-A26D-7B7FD36371EE}" sibTransId="{9CD74CFD-714E-9B4D-BDB1-2C7470CFF342}"/>
    <dgm:cxn modelId="{52AEE7E2-A5EB-DA4D-B100-D89F9ED96186}" srcId="{76B689E9-C786-0B42-82FC-0A7DC8501E46}" destId="{2A098711-F564-5743-A040-EB5DA4FF5A20}" srcOrd="0" destOrd="0" parTransId="{CAEDD46A-D645-2B43-8BE4-81896990D79F}" sibTransId="{99B91D10-7A2A-6947-B56C-7B2728CA80CB}"/>
    <dgm:cxn modelId="{4B6AD536-2129-A541-A7F7-E66F6EF8B1E4}" type="presOf" srcId="{65F72BFC-9871-374F-A968-BCC86AD75576}" destId="{2203EB2E-B0FF-0040-B41E-9F6B92880208}" srcOrd="1" destOrd="0" presId="urn:microsoft.com/office/officeart/2005/8/layout/cycle4"/>
    <dgm:cxn modelId="{A3A9DF9C-B3DE-D84F-A96B-6B9E980D32E0}" type="presOf" srcId="{31E4CE0A-2AC8-8C4F-A17C-6F6D646CC739}" destId="{FFADC2A5-CD95-B341-A01E-849F02D98BA2}" srcOrd="0" destOrd="0" presId="urn:microsoft.com/office/officeart/2005/8/layout/cycle4"/>
    <dgm:cxn modelId="{E4CC1852-457A-874E-BFBB-870C945A31E7}" srcId="{31E4CE0A-2AC8-8C4F-A17C-6F6D646CC739}" destId="{A2F159E0-D615-F14B-B629-EB0EE72867F3}" srcOrd="1" destOrd="0" parTransId="{3C6ADF62-65CC-B443-97DB-7E24EA2DBE22}" sibTransId="{1EE1EFF6-1299-A343-87A6-EF070A69C3EA}"/>
    <dgm:cxn modelId="{1FD14A7A-E244-FC4B-B136-66772AE1C439}" type="presOf" srcId="{2A098711-F564-5743-A040-EB5DA4FF5A20}" destId="{9B8E6EC4-AD4A-7748-91A2-6630E63131F5}" srcOrd="0" destOrd="0" presId="urn:microsoft.com/office/officeart/2005/8/layout/cycle4"/>
    <dgm:cxn modelId="{2433D85D-754A-EE45-BEE7-C0813A55E70F}" type="presOf" srcId="{A2F159E0-D615-F14B-B629-EB0EE72867F3}" destId="{73775ECF-C0EB-8043-8FC2-532DB438A405}" srcOrd="0" destOrd="0" presId="urn:microsoft.com/office/officeart/2005/8/layout/cycle4"/>
    <dgm:cxn modelId="{CD24352F-8B47-C04B-B7B5-D6597217F920}" type="presOf" srcId="{544E6606-F73E-094D-B300-6B5D623C34DF}" destId="{3AF40FDC-AC4D-834C-BF52-DDF12CC9E9E0}" srcOrd="0" destOrd="0" presId="urn:microsoft.com/office/officeart/2005/8/layout/cycle4"/>
    <dgm:cxn modelId="{E6275538-7D7C-E147-9DA9-52FC9EBCC009}" type="presOf" srcId="{6397C15C-CC64-C94B-A21C-B36136D4366D}" destId="{2B396966-FB9E-D046-AFC9-C9D049DAFB7A}" srcOrd="1" destOrd="0" presId="urn:microsoft.com/office/officeart/2005/8/layout/cycle4"/>
    <dgm:cxn modelId="{6AB829C2-3DCE-1144-A831-5BD3A67CEE4D}" type="presOf" srcId="{095CB70C-5452-4548-84FD-2149C31FE51F}" destId="{53C92ABE-2EDD-2F4B-B236-E72BC2845ED8}" srcOrd="0" destOrd="0" presId="urn:microsoft.com/office/officeart/2005/8/layout/cycle4"/>
    <dgm:cxn modelId="{E075BAAB-4CEF-C341-9397-042E0801A708}" type="presParOf" srcId="{FFADC2A5-CD95-B341-A01E-849F02D98BA2}" destId="{9439F8F6-614D-FA4D-9940-3C641C48B496}" srcOrd="0" destOrd="0" presId="urn:microsoft.com/office/officeart/2005/8/layout/cycle4"/>
    <dgm:cxn modelId="{EFDD4E3D-F5BF-9E46-9973-9B642C14BB77}" type="presParOf" srcId="{9439F8F6-614D-FA4D-9940-3C641C48B496}" destId="{7C941158-DD65-0D4D-BB0F-E1A2D17B5F28}" srcOrd="0" destOrd="0" presId="urn:microsoft.com/office/officeart/2005/8/layout/cycle4"/>
    <dgm:cxn modelId="{D5E03B7C-7562-4943-B211-D104472D713A}" type="presParOf" srcId="{7C941158-DD65-0D4D-BB0F-E1A2D17B5F28}" destId="{E66A2F35-655A-0940-8FF6-F1110C960A23}" srcOrd="0" destOrd="0" presId="urn:microsoft.com/office/officeart/2005/8/layout/cycle4"/>
    <dgm:cxn modelId="{E9C46E6F-1721-CB49-BE6B-A3C16EDA696D}" type="presParOf" srcId="{7C941158-DD65-0D4D-BB0F-E1A2D17B5F28}" destId="{2B396966-FB9E-D046-AFC9-C9D049DAFB7A}" srcOrd="1" destOrd="0" presId="urn:microsoft.com/office/officeart/2005/8/layout/cycle4"/>
    <dgm:cxn modelId="{D3490F28-4370-094C-BA90-051F186771A5}" type="presParOf" srcId="{9439F8F6-614D-FA4D-9940-3C641C48B496}" destId="{C586FB6D-6262-4C4D-8837-5A7382AABBE9}" srcOrd="1" destOrd="0" presId="urn:microsoft.com/office/officeart/2005/8/layout/cycle4"/>
    <dgm:cxn modelId="{FF44FC21-8590-674F-98B0-E0C8EA4CB2CF}" type="presParOf" srcId="{C586FB6D-6262-4C4D-8837-5A7382AABBE9}" destId="{0D835C2A-1B9E-944E-948F-EB530348B775}" srcOrd="0" destOrd="0" presId="urn:microsoft.com/office/officeart/2005/8/layout/cycle4"/>
    <dgm:cxn modelId="{6F779495-54CE-1840-9322-3D43C267F890}" type="presParOf" srcId="{C586FB6D-6262-4C4D-8837-5A7382AABBE9}" destId="{2203EB2E-B0FF-0040-B41E-9F6B92880208}" srcOrd="1" destOrd="0" presId="urn:microsoft.com/office/officeart/2005/8/layout/cycle4"/>
    <dgm:cxn modelId="{9380AC99-C4D7-034D-A00F-B4D834EC418F}" type="presParOf" srcId="{9439F8F6-614D-FA4D-9940-3C641C48B496}" destId="{B11053B3-98D1-584B-848A-C2D75C933E9D}" srcOrd="2" destOrd="0" presId="urn:microsoft.com/office/officeart/2005/8/layout/cycle4"/>
    <dgm:cxn modelId="{E9A06A51-8A09-6B48-8589-D1B7D11A759D}" type="presParOf" srcId="{B11053B3-98D1-584B-848A-C2D75C933E9D}" destId="{9B8E6EC4-AD4A-7748-91A2-6630E63131F5}" srcOrd="0" destOrd="0" presId="urn:microsoft.com/office/officeart/2005/8/layout/cycle4"/>
    <dgm:cxn modelId="{FD6E7047-8A0D-8847-8233-FDC46C86C9EE}" type="presParOf" srcId="{B11053B3-98D1-584B-848A-C2D75C933E9D}" destId="{FABF50D0-C97F-F743-846F-5498D5884E68}" srcOrd="1" destOrd="0" presId="urn:microsoft.com/office/officeart/2005/8/layout/cycle4"/>
    <dgm:cxn modelId="{94C3CF6C-415A-334F-8B50-8A1213A3AA0A}" type="presParOf" srcId="{9439F8F6-614D-FA4D-9940-3C641C48B496}" destId="{4182D785-9084-D04E-B8AD-71AFCBE012D5}" srcOrd="3" destOrd="0" presId="urn:microsoft.com/office/officeart/2005/8/layout/cycle4"/>
    <dgm:cxn modelId="{1EC43AED-C596-F245-97C9-98A4F49E8DFB}" type="presParOf" srcId="{4182D785-9084-D04E-B8AD-71AFCBE012D5}" destId="{53C92ABE-2EDD-2F4B-B236-E72BC2845ED8}" srcOrd="0" destOrd="0" presId="urn:microsoft.com/office/officeart/2005/8/layout/cycle4"/>
    <dgm:cxn modelId="{DA61C3E7-66EA-9247-9762-C00C5C3DF289}" type="presParOf" srcId="{4182D785-9084-D04E-B8AD-71AFCBE012D5}" destId="{D267A478-CC6A-BE44-AA25-09F7A9C784B0}" srcOrd="1" destOrd="0" presId="urn:microsoft.com/office/officeart/2005/8/layout/cycle4"/>
    <dgm:cxn modelId="{E397ABD7-1302-F14E-8C99-1844BE318DA8}" type="presParOf" srcId="{9439F8F6-614D-FA4D-9940-3C641C48B496}" destId="{AE82B260-A675-6042-892B-35D42C17E42A}" srcOrd="4" destOrd="0" presId="urn:microsoft.com/office/officeart/2005/8/layout/cycle4"/>
    <dgm:cxn modelId="{B2508319-3204-1B47-9552-DD321A0F7F18}" type="presParOf" srcId="{FFADC2A5-CD95-B341-A01E-849F02D98BA2}" destId="{D96174EA-3FE9-B84C-B54F-E7047FC9C303}" srcOrd="1" destOrd="0" presId="urn:microsoft.com/office/officeart/2005/8/layout/cycle4"/>
    <dgm:cxn modelId="{851A67F2-40D9-8245-B4B8-9D203FA10CB6}" type="presParOf" srcId="{D96174EA-3FE9-B84C-B54F-E7047FC9C303}" destId="{3AF40FDC-AC4D-834C-BF52-DDF12CC9E9E0}" srcOrd="0" destOrd="0" presId="urn:microsoft.com/office/officeart/2005/8/layout/cycle4"/>
    <dgm:cxn modelId="{1AC8D2BE-98DE-FF46-A8E6-2831A82B517D}" type="presParOf" srcId="{D96174EA-3FE9-B84C-B54F-E7047FC9C303}" destId="{73775ECF-C0EB-8043-8FC2-532DB438A405}" srcOrd="1" destOrd="0" presId="urn:microsoft.com/office/officeart/2005/8/layout/cycle4"/>
    <dgm:cxn modelId="{3FD10086-A382-C441-8D4E-2AAB8B88F721}" type="presParOf" srcId="{D96174EA-3FE9-B84C-B54F-E7047FC9C303}" destId="{6F9BEB40-E9CC-4E41-A18C-DE18D666E0FE}" srcOrd="2" destOrd="0" presId="urn:microsoft.com/office/officeart/2005/8/layout/cycle4"/>
    <dgm:cxn modelId="{55BE5188-E685-F24D-AAE1-CA5D52EC9C3B}" type="presParOf" srcId="{D96174EA-3FE9-B84C-B54F-E7047FC9C303}" destId="{99E10085-A948-4647-8B6E-F94D54882B38}" srcOrd="3" destOrd="0" presId="urn:microsoft.com/office/officeart/2005/8/layout/cycle4"/>
    <dgm:cxn modelId="{4F9264D2-8956-514F-9252-A2A7E3734716}" type="presParOf" srcId="{D96174EA-3FE9-B84C-B54F-E7047FC9C303}" destId="{B43AFA6D-8BD7-FF41-BA5E-A4E434CEFAB5}" srcOrd="4" destOrd="0" presId="urn:microsoft.com/office/officeart/2005/8/layout/cycle4"/>
    <dgm:cxn modelId="{9D8382C1-49FB-4D49-88D7-72E41EF8D872}" type="presParOf" srcId="{FFADC2A5-CD95-B341-A01E-849F02D98BA2}" destId="{9C8DA5AA-46CE-AB4F-97FF-31C8101DDC4F}" srcOrd="2" destOrd="0" presId="urn:microsoft.com/office/officeart/2005/8/layout/cycle4"/>
    <dgm:cxn modelId="{1BABA5D7-725F-E940-88FE-A9D9C4816D58}" type="presParOf" srcId="{FFADC2A5-CD95-B341-A01E-849F02D98BA2}" destId="{1F66DBFE-9EA0-634D-98AF-267F87D843B8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1E4CE0A-2AC8-8C4F-A17C-6F6D646CC739}" type="doc">
      <dgm:prSet loTypeId="urn:microsoft.com/office/officeart/2005/8/layout/cycle4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44E6606-F73E-094D-B300-6B5D623C34DF}">
      <dgm:prSet phldrT="[Text]"/>
      <dgm:spPr/>
      <dgm:t>
        <a:bodyPr/>
        <a:lstStyle/>
        <a:p>
          <a:r>
            <a:rPr lang="en-US" dirty="0"/>
            <a:t>ACT</a:t>
          </a:r>
        </a:p>
      </dgm:t>
    </dgm:pt>
    <dgm:pt modelId="{DAD385BD-7E85-7C4B-BF38-356A8AF975E5}" type="parTrans" cxnId="{7FE6F4D9-C536-6945-A07B-CD24CAAAEA37}">
      <dgm:prSet/>
      <dgm:spPr/>
      <dgm:t>
        <a:bodyPr/>
        <a:lstStyle/>
        <a:p>
          <a:endParaRPr lang="en-US"/>
        </a:p>
      </dgm:t>
    </dgm:pt>
    <dgm:pt modelId="{30A4B4F1-F5C5-BB44-86EB-A6347A08E7E8}" type="sibTrans" cxnId="{7FE6F4D9-C536-6945-A07B-CD24CAAAEA37}">
      <dgm:prSet/>
      <dgm:spPr/>
      <dgm:t>
        <a:bodyPr/>
        <a:lstStyle/>
        <a:p>
          <a:endParaRPr lang="en-US"/>
        </a:p>
      </dgm:t>
    </dgm:pt>
    <dgm:pt modelId="{6397C15C-CC64-C94B-A21C-B36136D4366D}">
      <dgm:prSet phldrT="[Text]" phldr="1"/>
      <dgm:spPr/>
      <dgm:t>
        <a:bodyPr/>
        <a:lstStyle/>
        <a:p>
          <a:endParaRPr lang="en-US"/>
        </a:p>
      </dgm:t>
    </dgm:pt>
    <dgm:pt modelId="{8D3D9575-14AD-6147-A26D-7B7FD36371EE}" type="parTrans" cxnId="{218FCADB-258E-8642-8022-BC23D7B52B50}">
      <dgm:prSet/>
      <dgm:spPr/>
      <dgm:t>
        <a:bodyPr/>
        <a:lstStyle/>
        <a:p>
          <a:endParaRPr lang="en-US"/>
        </a:p>
      </dgm:t>
    </dgm:pt>
    <dgm:pt modelId="{9CD74CFD-714E-9B4D-BDB1-2C7470CFF342}" type="sibTrans" cxnId="{218FCADB-258E-8642-8022-BC23D7B52B50}">
      <dgm:prSet/>
      <dgm:spPr/>
      <dgm:t>
        <a:bodyPr/>
        <a:lstStyle/>
        <a:p>
          <a:endParaRPr lang="en-US"/>
        </a:p>
      </dgm:t>
    </dgm:pt>
    <dgm:pt modelId="{A2F159E0-D615-F14B-B629-EB0EE72867F3}">
      <dgm:prSet phldrT="[Text]"/>
      <dgm:spPr/>
      <dgm:t>
        <a:bodyPr/>
        <a:lstStyle/>
        <a:p>
          <a:r>
            <a:rPr lang="en-US" dirty="0"/>
            <a:t>PLAN</a:t>
          </a:r>
        </a:p>
      </dgm:t>
    </dgm:pt>
    <dgm:pt modelId="{3C6ADF62-65CC-B443-97DB-7E24EA2DBE22}" type="parTrans" cxnId="{E4CC1852-457A-874E-BFBB-870C945A31E7}">
      <dgm:prSet/>
      <dgm:spPr/>
      <dgm:t>
        <a:bodyPr/>
        <a:lstStyle/>
        <a:p>
          <a:endParaRPr lang="en-US"/>
        </a:p>
      </dgm:t>
    </dgm:pt>
    <dgm:pt modelId="{1EE1EFF6-1299-A343-87A6-EF070A69C3EA}" type="sibTrans" cxnId="{E4CC1852-457A-874E-BFBB-870C945A31E7}">
      <dgm:prSet/>
      <dgm:spPr/>
      <dgm:t>
        <a:bodyPr/>
        <a:lstStyle/>
        <a:p>
          <a:endParaRPr lang="en-US"/>
        </a:p>
      </dgm:t>
    </dgm:pt>
    <dgm:pt modelId="{65F72BFC-9871-374F-A968-BCC86AD75576}">
      <dgm:prSet phldrT="[Text]" phldr="1"/>
      <dgm:spPr/>
      <dgm:t>
        <a:bodyPr/>
        <a:lstStyle/>
        <a:p>
          <a:endParaRPr lang="en-US"/>
        </a:p>
      </dgm:t>
    </dgm:pt>
    <dgm:pt modelId="{A4E03BE6-16E9-6D44-AF68-977CB73A9E52}" type="parTrans" cxnId="{BAC44FE8-415D-CC41-8D67-6909DA9F6960}">
      <dgm:prSet/>
      <dgm:spPr/>
      <dgm:t>
        <a:bodyPr/>
        <a:lstStyle/>
        <a:p>
          <a:endParaRPr lang="en-US"/>
        </a:p>
      </dgm:t>
    </dgm:pt>
    <dgm:pt modelId="{03EF59CE-A835-5545-B750-A75672785EE5}" type="sibTrans" cxnId="{BAC44FE8-415D-CC41-8D67-6909DA9F6960}">
      <dgm:prSet/>
      <dgm:spPr/>
      <dgm:t>
        <a:bodyPr/>
        <a:lstStyle/>
        <a:p>
          <a:endParaRPr lang="en-US"/>
        </a:p>
      </dgm:t>
    </dgm:pt>
    <dgm:pt modelId="{76B689E9-C786-0B42-82FC-0A7DC8501E46}">
      <dgm:prSet phldrT="[Text]"/>
      <dgm:spPr/>
      <dgm:t>
        <a:bodyPr/>
        <a:lstStyle/>
        <a:p>
          <a:r>
            <a:rPr lang="en-US" dirty="0"/>
            <a:t>DO</a:t>
          </a:r>
        </a:p>
      </dgm:t>
    </dgm:pt>
    <dgm:pt modelId="{E9AB1CA2-F467-BA4D-AF39-245D1FA7F58F}" type="parTrans" cxnId="{C794E6E3-861A-1742-A535-2E83A90FC9F8}">
      <dgm:prSet/>
      <dgm:spPr/>
      <dgm:t>
        <a:bodyPr/>
        <a:lstStyle/>
        <a:p>
          <a:endParaRPr lang="en-US"/>
        </a:p>
      </dgm:t>
    </dgm:pt>
    <dgm:pt modelId="{FC39163C-D955-D242-88BD-9AF653273CA9}" type="sibTrans" cxnId="{C794E6E3-861A-1742-A535-2E83A90FC9F8}">
      <dgm:prSet/>
      <dgm:spPr/>
      <dgm:t>
        <a:bodyPr/>
        <a:lstStyle/>
        <a:p>
          <a:endParaRPr lang="en-US"/>
        </a:p>
      </dgm:t>
    </dgm:pt>
    <dgm:pt modelId="{2A098711-F564-5743-A040-EB5DA4FF5A20}">
      <dgm:prSet phldrT="[Text]" phldr="1"/>
      <dgm:spPr/>
      <dgm:t>
        <a:bodyPr/>
        <a:lstStyle/>
        <a:p>
          <a:endParaRPr lang="en-US"/>
        </a:p>
      </dgm:t>
    </dgm:pt>
    <dgm:pt modelId="{CAEDD46A-D645-2B43-8BE4-81896990D79F}" type="parTrans" cxnId="{52AEE7E2-A5EB-DA4D-B100-D89F9ED96186}">
      <dgm:prSet/>
      <dgm:spPr/>
      <dgm:t>
        <a:bodyPr/>
        <a:lstStyle/>
        <a:p>
          <a:endParaRPr lang="en-US"/>
        </a:p>
      </dgm:t>
    </dgm:pt>
    <dgm:pt modelId="{99B91D10-7A2A-6947-B56C-7B2728CA80CB}" type="sibTrans" cxnId="{52AEE7E2-A5EB-DA4D-B100-D89F9ED96186}">
      <dgm:prSet/>
      <dgm:spPr/>
      <dgm:t>
        <a:bodyPr/>
        <a:lstStyle/>
        <a:p>
          <a:endParaRPr lang="en-US"/>
        </a:p>
      </dgm:t>
    </dgm:pt>
    <dgm:pt modelId="{40DF04A3-9747-8243-B54B-5DA94EA7516D}">
      <dgm:prSet phldrT="[Text]"/>
      <dgm:spPr/>
      <dgm:t>
        <a:bodyPr/>
        <a:lstStyle/>
        <a:p>
          <a:r>
            <a:rPr lang="en-US" dirty="0"/>
            <a:t>STUDY</a:t>
          </a:r>
        </a:p>
      </dgm:t>
    </dgm:pt>
    <dgm:pt modelId="{2259B699-4ABB-1C40-B53D-48985AE34836}" type="parTrans" cxnId="{D2F8806C-E944-DE4A-85E8-6C38BE3AC1DE}">
      <dgm:prSet/>
      <dgm:spPr/>
      <dgm:t>
        <a:bodyPr/>
        <a:lstStyle/>
        <a:p>
          <a:endParaRPr lang="en-US"/>
        </a:p>
      </dgm:t>
    </dgm:pt>
    <dgm:pt modelId="{64594611-EE28-6C49-9BC4-900F9444367F}" type="sibTrans" cxnId="{D2F8806C-E944-DE4A-85E8-6C38BE3AC1DE}">
      <dgm:prSet/>
      <dgm:spPr/>
      <dgm:t>
        <a:bodyPr/>
        <a:lstStyle/>
        <a:p>
          <a:endParaRPr lang="en-US"/>
        </a:p>
      </dgm:t>
    </dgm:pt>
    <dgm:pt modelId="{095CB70C-5452-4548-84FD-2149C31FE51F}">
      <dgm:prSet phldrT="[Text]" phldr="1"/>
      <dgm:spPr/>
      <dgm:t>
        <a:bodyPr/>
        <a:lstStyle/>
        <a:p>
          <a:endParaRPr lang="en-US"/>
        </a:p>
      </dgm:t>
    </dgm:pt>
    <dgm:pt modelId="{3A2980EC-77CB-DA4C-80D1-A1DAF51DEF97}" type="parTrans" cxnId="{B807C66F-CBF9-684F-86E6-A51338D06B52}">
      <dgm:prSet/>
      <dgm:spPr/>
      <dgm:t>
        <a:bodyPr/>
        <a:lstStyle/>
        <a:p>
          <a:endParaRPr lang="en-US"/>
        </a:p>
      </dgm:t>
    </dgm:pt>
    <dgm:pt modelId="{C7AC0088-229A-1543-8750-536793132616}" type="sibTrans" cxnId="{B807C66F-CBF9-684F-86E6-A51338D06B52}">
      <dgm:prSet/>
      <dgm:spPr/>
      <dgm:t>
        <a:bodyPr/>
        <a:lstStyle/>
        <a:p>
          <a:endParaRPr lang="en-US"/>
        </a:p>
      </dgm:t>
    </dgm:pt>
    <dgm:pt modelId="{FFADC2A5-CD95-B341-A01E-849F02D98BA2}" type="pres">
      <dgm:prSet presAssocID="{31E4CE0A-2AC8-8C4F-A17C-6F6D646CC739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439F8F6-614D-FA4D-9940-3C641C48B496}" type="pres">
      <dgm:prSet presAssocID="{31E4CE0A-2AC8-8C4F-A17C-6F6D646CC739}" presName="children" presStyleCnt="0"/>
      <dgm:spPr/>
    </dgm:pt>
    <dgm:pt modelId="{7C941158-DD65-0D4D-BB0F-E1A2D17B5F28}" type="pres">
      <dgm:prSet presAssocID="{31E4CE0A-2AC8-8C4F-A17C-6F6D646CC739}" presName="child1group" presStyleCnt="0"/>
      <dgm:spPr/>
    </dgm:pt>
    <dgm:pt modelId="{E66A2F35-655A-0940-8FF6-F1110C960A23}" type="pres">
      <dgm:prSet presAssocID="{31E4CE0A-2AC8-8C4F-A17C-6F6D646CC739}" presName="child1" presStyleLbl="bgAcc1" presStyleIdx="0" presStyleCnt="4"/>
      <dgm:spPr/>
      <dgm:t>
        <a:bodyPr/>
        <a:lstStyle/>
        <a:p>
          <a:endParaRPr lang="en-US"/>
        </a:p>
      </dgm:t>
    </dgm:pt>
    <dgm:pt modelId="{2B396966-FB9E-D046-AFC9-C9D049DAFB7A}" type="pres">
      <dgm:prSet presAssocID="{31E4CE0A-2AC8-8C4F-A17C-6F6D646CC739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86FB6D-6262-4C4D-8837-5A7382AABBE9}" type="pres">
      <dgm:prSet presAssocID="{31E4CE0A-2AC8-8C4F-A17C-6F6D646CC739}" presName="child2group" presStyleCnt="0"/>
      <dgm:spPr/>
    </dgm:pt>
    <dgm:pt modelId="{0D835C2A-1B9E-944E-948F-EB530348B775}" type="pres">
      <dgm:prSet presAssocID="{31E4CE0A-2AC8-8C4F-A17C-6F6D646CC739}" presName="child2" presStyleLbl="bgAcc1" presStyleIdx="1" presStyleCnt="4"/>
      <dgm:spPr/>
      <dgm:t>
        <a:bodyPr/>
        <a:lstStyle/>
        <a:p>
          <a:endParaRPr lang="en-US"/>
        </a:p>
      </dgm:t>
    </dgm:pt>
    <dgm:pt modelId="{2203EB2E-B0FF-0040-B41E-9F6B92880208}" type="pres">
      <dgm:prSet presAssocID="{31E4CE0A-2AC8-8C4F-A17C-6F6D646CC739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1053B3-98D1-584B-848A-C2D75C933E9D}" type="pres">
      <dgm:prSet presAssocID="{31E4CE0A-2AC8-8C4F-A17C-6F6D646CC739}" presName="child3group" presStyleCnt="0"/>
      <dgm:spPr/>
    </dgm:pt>
    <dgm:pt modelId="{9B8E6EC4-AD4A-7748-91A2-6630E63131F5}" type="pres">
      <dgm:prSet presAssocID="{31E4CE0A-2AC8-8C4F-A17C-6F6D646CC739}" presName="child3" presStyleLbl="bgAcc1" presStyleIdx="2" presStyleCnt="4"/>
      <dgm:spPr/>
      <dgm:t>
        <a:bodyPr/>
        <a:lstStyle/>
        <a:p>
          <a:endParaRPr lang="en-US"/>
        </a:p>
      </dgm:t>
    </dgm:pt>
    <dgm:pt modelId="{FABF50D0-C97F-F743-846F-5498D5884E68}" type="pres">
      <dgm:prSet presAssocID="{31E4CE0A-2AC8-8C4F-A17C-6F6D646CC739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82D785-9084-D04E-B8AD-71AFCBE012D5}" type="pres">
      <dgm:prSet presAssocID="{31E4CE0A-2AC8-8C4F-A17C-6F6D646CC739}" presName="child4group" presStyleCnt="0"/>
      <dgm:spPr/>
    </dgm:pt>
    <dgm:pt modelId="{53C92ABE-2EDD-2F4B-B236-E72BC2845ED8}" type="pres">
      <dgm:prSet presAssocID="{31E4CE0A-2AC8-8C4F-A17C-6F6D646CC739}" presName="child4" presStyleLbl="bgAcc1" presStyleIdx="3" presStyleCnt="4"/>
      <dgm:spPr/>
      <dgm:t>
        <a:bodyPr/>
        <a:lstStyle/>
        <a:p>
          <a:endParaRPr lang="en-US"/>
        </a:p>
      </dgm:t>
    </dgm:pt>
    <dgm:pt modelId="{D267A478-CC6A-BE44-AA25-09F7A9C784B0}" type="pres">
      <dgm:prSet presAssocID="{31E4CE0A-2AC8-8C4F-A17C-6F6D646CC739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E82B260-A675-6042-892B-35D42C17E42A}" type="pres">
      <dgm:prSet presAssocID="{31E4CE0A-2AC8-8C4F-A17C-6F6D646CC739}" presName="childPlaceholder" presStyleCnt="0"/>
      <dgm:spPr/>
    </dgm:pt>
    <dgm:pt modelId="{D96174EA-3FE9-B84C-B54F-E7047FC9C303}" type="pres">
      <dgm:prSet presAssocID="{31E4CE0A-2AC8-8C4F-A17C-6F6D646CC739}" presName="circle" presStyleCnt="0"/>
      <dgm:spPr/>
    </dgm:pt>
    <dgm:pt modelId="{3AF40FDC-AC4D-834C-BF52-DDF12CC9E9E0}" type="pres">
      <dgm:prSet presAssocID="{31E4CE0A-2AC8-8C4F-A17C-6F6D646CC739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775ECF-C0EB-8043-8FC2-532DB438A405}" type="pres">
      <dgm:prSet presAssocID="{31E4CE0A-2AC8-8C4F-A17C-6F6D646CC739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F9BEB40-E9CC-4E41-A18C-DE18D666E0FE}" type="pres">
      <dgm:prSet presAssocID="{31E4CE0A-2AC8-8C4F-A17C-6F6D646CC739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E10085-A948-4647-8B6E-F94D54882B38}" type="pres">
      <dgm:prSet presAssocID="{31E4CE0A-2AC8-8C4F-A17C-6F6D646CC739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3AFA6D-8BD7-FF41-BA5E-A4E434CEFAB5}" type="pres">
      <dgm:prSet presAssocID="{31E4CE0A-2AC8-8C4F-A17C-6F6D646CC739}" presName="quadrantPlaceholder" presStyleCnt="0"/>
      <dgm:spPr/>
    </dgm:pt>
    <dgm:pt modelId="{9C8DA5AA-46CE-AB4F-97FF-31C8101DDC4F}" type="pres">
      <dgm:prSet presAssocID="{31E4CE0A-2AC8-8C4F-A17C-6F6D646CC739}" presName="center1" presStyleLbl="fgShp" presStyleIdx="0" presStyleCnt="2"/>
      <dgm:spPr/>
    </dgm:pt>
    <dgm:pt modelId="{1F66DBFE-9EA0-634D-98AF-267F87D843B8}" type="pres">
      <dgm:prSet presAssocID="{31E4CE0A-2AC8-8C4F-A17C-6F6D646CC739}" presName="center2" presStyleLbl="fgShp" presStyleIdx="1" presStyleCnt="2"/>
      <dgm:spPr/>
    </dgm:pt>
  </dgm:ptLst>
  <dgm:cxnLst>
    <dgm:cxn modelId="{EEBFC557-9ECC-4A46-9F15-9052CE8E0943}" type="presOf" srcId="{2A098711-F564-5743-A040-EB5DA4FF5A20}" destId="{FABF50D0-C97F-F743-846F-5498D5884E68}" srcOrd="1" destOrd="0" presId="urn:microsoft.com/office/officeart/2005/8/layout/cycle4"/>
    <dgm:cxn modelId="{D2F8806C-E944-DE4A-85E8-6C38BE3AC1DE}" srcId="{31E4CE0A-2AC8-8C4F-A17C-6F6D646CC739}" destId="{40DF04A3-9747-8243-B54B-5DA94EA7516D}" srcOrd="3" destOrd="0" parTransId="{2259B699-4ABB-1C40-B53D-48985AE34836}" sibTransId="{64594611-EE28-6C49-9BC4-900F9444367F}"/>
    <dgm:cxn modelId="{B807C66F-CBF9-684F-86E6-A51338D06B52}" srcId="{40DF04A3-9747-8243-B54B-5DA94EA7516D}" destId="{095CB70C-5452-4548-84FD-2149C31FE51F}" srcOrd="0" destOrd="0" parTransId="{3A2980EC-77CB-DA4C-80D1-A1DAF51DEF97}" sibTransId="{C7AC0088-229A-1543-8750-536793132616}"/>
    <dgm:cxn modelId="{19437A0A-1E22-4B4C-BF9C-BD2EA9D4601C}" type="presOf" srcId="{65F72BFC-9871-374F-A968-BCC86AD75576}" destId="{0D835C2A-1B9E-944E-948F-EB530348B775}" srcOrd="0" destOrd="0" presId="urn:microsoft.com/office/officeart/2005/8/layout/cycle4"/>
    <dgm:cxn modelId="{D9EC537E-130C-C840-831E-5794A3448F1A}" type="presOf" srcId="{095CB70C-5452-4548-84FD-2149C31FE51F}" destId="{D267A478-CC6A-BE44-AA25-09F7A9C784B0}" srcOrd="1" destOrd="0" presId="urn:microsoft.com/office/officeart/2005/8/layout/cycle4"/>
    <dgm:cxn modelId="{7FE6F4D9-C536-6945-A07B-CD24CAAAEA37}" srcId="{31E4CE0A-2AC8-8C4F-A17C-6F6D646CC739}" destId="{544E6606-F73E-094D-B300-6B5D623C34DF}" srcOrd="0" destOrd="0" parTransId="{DAD385BD-7E85-7C4B-BF38-356A8AF975E5}" sibTransId="{30A4B4F1-F5C5-BB44-86EB-A6347A08E7E8}"/>
    <dgm:cxn modelId="{C794E6E3-861A-1742-A535-2E83A90FC9F8}" srcId="{31E4CE0A-2AC8-8C4F-A17C-6F6D646CC739}" destId="{76B689E9-C786-0B42-82FC-0A7DC8501E46}" srcOrd="2" destOrd="0" parTransId="{E9AB1CA2-F467-BA4D-AF39-245D1FA7F58F}" sibTransId="{FC39163C-D955-D242-88BD-9AF653273CA9}"/>
    <dgm:cxn modelId="{BAC44FE8-415D-CC41-8D67-6909DA9F6960}" srcId="{A2F159E0-D615-F14B-B629-EB0EE72867F3}" destId="{65F72BFC-9871-374F-A968-BCC86AD75576}" srcOrd="0" destOrd="0" parTransId="{A4E03BE6-16E9-6D44-AF68-977CB73A9E52}" sibTransId="{03EF59CE-A835-5545-B750-A75672785EE5}"/>
    <dgm:cxn modelId="{26724EA1-D952-1E41-98E3-1C61975902D0}" type="presOf" srcId="{6397C15C-CC64-C94B-A21C-B36136D4366D}" destId="{E66A2F35-655A-0940-8FF6-F1110C960A23}" srcOrd="0" destOrd="0" presId="urn:microsoft.com/office/officeart/2005/8/layout/cycle4"/>
    <dgm:cxn modelId="{85B7077D-9FF9-5144-865B-AFE741578D8D}" type="presOf" srcId="{76B689E9-C786-0B42-82FC-0A7DC8501E46}" destId="{6F9BEB40-E9CC-4E41-A18C-DE18D666E0FE}" srcOrd="0" destOrd="0" presId="urn:microsoft.com/office/officeart/2005/8/layout/cycle4"/>
    <dgm:cxn modelId="{0138BEE1-8C36-B94D-BE0B-FB07D134127D}" type="presOf" srcId="{40DF04A3-9747-8243-B54B-5DA94EA7516D}" destId="{99E10085-A948-4647-8B6E-F94D54882B38}" srcOrd="0" destOrd="0" presId="urn:microsoft.com/office/officeart/2005/8/layout/cycle4"/>
    <dgm:cxn modelId="{218FCADB-258E-8642-8022-BC23D7B52B50}" srcId="{544E6606-F73E-094D-B300-6B5D623C34DF}" destId="{6397C15C-CC64-C94B-A21C-B36136D4366D}" srcOrd="0" destOrd="0" parTransId="{8D3D9575-14AD-6147-A26D-7B7FD36371EE}" sibTransId="{9CD74CFD-714E-9B4D-BDB1-2C7470CFF342}"/>
    <dgm:cxn modelId="{52AEE7E2-A5EB-DA4D-B100-D89F9ED96186}" srcId="{76B689E9-C786-0B42-82FC-0A7DC8501E46}" destId="{2A098711-F564-5743-A040-EB5DA4FF5A20}" srcOrd="0" destOrd="0" parTransId="{CAEDD46A-D645-2B43-8BE4-81896990D79F}" sibTransId="{99B91D10-7A2A-6947-B56C-7B2728CA80CB}"/>
    <dgm:cxn modelId="{4B6AD536-2129-A541-A7F7-E66F6EF8B1E4}" type="presOf" srcId="{65F72BFC-9871-374F-A968-BCC86AD75576}" destId="{2203EB2E-B0FF-0040-B41E-9F6B92880208}" srcOrd="1" destOrd="0" presId="urn:microsoft.com/office/officeart/2005/8/layout/cycle4"/>
    <dgm:cxn modelId="{A3A9DF9C-B3DE-D84F-A96B-6B9E980D32E0}" type="presOf" srcId="{31E4CE0A-2AC8-8C4F-A17C-6F6D646CC739}" destId="{FFADC2A5-CD95-B341-A01E-849F02D98BA2}" srcOrd="0" destOrd="0" presId="urn:microsoft.com/office/officeart/2005/8/layout/cycle4"/>
    <dgm:cxn modelId="{E4CC1852-457A-874E-BFBB-870C945A31E7}" srcId="{31E4CE0A-2AC8-8C4F-A17C-6F6D646CC739}" destId="{A2F159E0-D615-F14B-B629-EB0EE72867F3}" srcOrd="1" destOrd="0" parTransId="{3C6ADF62-65CC-B443-97DB-7E24EA2DBE22}" sibTransId="{1EE1EFF6-1299-A343-87A6-EF070A69C3EA}"/>
    <dgm:cxn modelId="{1FD14A7A-E244-FC4B-B136-66772AE1C439}" type="presOf" srcId="{2A098711-F564-5743-A040-EB5DA4FF5A20}" destId="{9B8E6EC4-AD4A-7748-91A2-6630E63131F5}" srcOrd="0" destOrd="0" presId="urn:microsoft.com/office/officeart/2005/8/layout/cycle4"/>
    <dgm:cxn modelId="{2433D85D-754A-EE45-BEE7-C0813A55E70F}" type="presOf" srcId="{A2F159E0-D615-F14B-B629-EB0EE72867F3}" destId="{73775ECF-C0EB-8043-8FC2-532DB438A405}" srcOrd="0" destOrd="0" presId="urn:microsoft.com/office/officeart/2005/8/layout/cycle4"/>
    <dgm:cxn modelId="{CD24352F-8B47-C04B-B7B5-D6597217F920}" type="presOf" srcId="{544E6606-F73E-094D-B300-6B5D623C34DF}" destId="{3AF40FDC-AC4D-834C-BF52-DDF12CC9E9E0}" srcOrd="0" destOrd="0" presId="urn:microsoft.com/office/officeart/2005/8/layout/cycle4"/>
    <dgm:cxn modelId="{E6275538-7D7C-E147-9DA9-52FC9EBCC009}" type="presOf" srcId="{6397C15C-CC64-C94B-A21C-B36136D4366D}" destId="{2B396966-FB9E-D046-AFC9-C9D049DAFB7A}" srcOrd="1" destOrd="0" presId="urn:microsoft.com/office/officeart/2005/8/layout/cycle4"/>
    <dgm:cxn modelId="{6AB829C2-3DCE-1144-A831-5BD3A67CEE4D}" type="presOf" srcId="{095CB70C-5452-4548-84FD-2149C31FE51F}" destId="{53C92ABE-2EDD-2F4B-B236-E72BC2845ED8}" srcOrd="0" destOrd="0" presId="urn:microsoft.com/office/officeart/2005/8/layout/cycle4"/>
    <dgm:cxn modelId="{E075BAAB-4CEF-C341-9397-042E0801A708}" type="presParOf" srcId="{FFADC2A5-CD95-B341-A01E-849F02D98BA2}" destId="{9439F8F6-614D-FA4D-9940-3C641C48B496}" srcOrd="0" destOrd="0" presId="urn:microsoft.com/office/officeart/2005/8/layout/cycle4"/>
    <dgm:cxn modelId="{EFDD4E3D-F5BF-9E46-9973-9B642C14BB77}" type="presParOf" srcId="{9439F8F6-614D-FA4D-9940-3C641C48B496}" destId="{7C941158-DD65-0D4D-BB0F-E1A2D17B5F28}" srcOrd="0" destOrd="0" presId="urn:microsoft.com/office/officeart/2005/8/layout/cycle4"/>
    <dgm:cxn modelId="{D5E03B7C-7562-4943-B211-D104472D713A}" type="presParOf" srcId="{7C941158-DD65-0D4D-BB0F-E1A2D17B5F28}" destId="{E66A2F35-655A-0940-8FF6-F1110C960A23}" srcOrd="0" destOrd="0" presId="urn:microsoft.com/office/officeart/2005/8/layout/cycle4"/>
    <dgm:cxn modelId="{E9C46E6F-1721-CB49-BE6B-A3C16EDA696D}" type="presParOf" srcId="{7C941158-DD65-0D4D-BB0F-E1A2D17B5F28}" destId="{2B396966-FB9E-D046-AFC9-C9D049DAFB7A}" srcOrd="1" destOrd="0" presId="urn:microsoft.com/office/officeart/2005/8/layout/cycle4"/>
    <dgm:cxn modelId="{D3490F28-4370-094C-BA90-051F186771A5}" type="presParOf" srcId="{9439F8F6-614D-FA4D-9940-3C641C48B496}" destId="{C586FB6D-6262-4C4D-8837-5A7382AABBE9}" srcOrd="1" destOrd="0" presId="urn:microsoft.com/office/officeart/2005/8/layout/cycle4"/>
    <dgm:cxn modelId="{FF44FC21-8590-674F-98B0-E0C8EA4CB2CF}" type="presParOf" srcId="{C586FB6D-6262-4C4D-8837-5A7382AABBE9}" destId="{0D835C2A-1B9E-944E-948F-EB530348B775}" srcOrd="0" destOrd="0" presId="urn:microsoft.com/office/officeart/2005/8/layout/cycle4"/>
    <dgm:cxn modelId="{6F779495-54CE-1840-9322-3D43C267F890}" type="presParOf" srcId="{C586FB6D-6262-4C4D-8837-5A7382AABBE9}" destId="{2203EB2E-B0FF-0040-B41E-9F6B92880208}" srcOrd="1" destOrd="0" presId="urn:microsoft.com/office/officeart/2005/8/layout/cycle4"/>
    <dgm:cxn modelId="{9380AC99-C4D7-034D-A00F-B4D834EC418F}" type="presParOf" srcId="{9439F8F6-614D-FA4D-9940-3C641C48B496}" destId="{B11053B3-98D1-584B-848A-C2D75C933E9D}" srcOrd="2" destOrd="0" presId="urn:microsoft.com/office/officeart/2005/8/layout/cycle4"/>
    <dgm:cxn modelId="{E9A06A51-8A09-6B48-8589-D1B7D11A759D}" type="presParOf" srcId="{B11053B3-98D1-584B-848A-C2D75C933E9D}" destId="{9B8E6EC4-AD4A-7748-91A2-6630E63131F5}" srcOrd="0" destOrd="0" presId="urn:microsoft.com/office/officeart/2005/8/layout/cycle4"/>
    <dgm:cxn modelId="{FD6E7047-8A0D-8847-8233-FDC46C86C9EE}" type="presParOf" srcId="{B11053B3-98D1-584B-848A-C2D75C933E9D}" destId="{FABF50D0-C97F-F743-846F-5498D5884E68}" srcOrd="1" destOrd="0" presId="urn:microsoft.com/office/officeart/2005/8/layout/cycle4"/>
    <dgm:cxn modelId="{94C3CF6C-415A-334F-8B50-8A1213A3AA0A}" type="presParOf" srcId="{9439F8F6-614D-FA4D-9940-3C641C48B496}" destId="{4182D785-9084-D04E-B8AD-71AFCBE012D5}" srcOrd="3" destOrd="0" presId="urn:microsoft.com/office/officeart/2005/8/layout/cycle4"/>
    <dgm:cxn modelId="{1EC43AED-C596-F245-97C9-98A4F49E8DFB}" type="presParOf" srcId="{4182D785-9084-D04E-B8AD-71AFCBE012D5}" destId="{53C92ABE-2EDD-2F4B-B236-E72BC2845ED8}" srcOrd="0" destOrd="0" presId="urn:microsoft.com/office/officeart/2005/8/layout/cycle4"/>
    <dgm:cxn modelId="{DA61C3E7-66EA-9247-9762-C00C5C3DF289}" type="presParOf" srcId="{4182D785-9084-D04E-B8AD-71AFCBE012D5}" destId="{D267A478-CC6A-BE44-AA25-09F7A9C784B0}" srcOrd="1" destOrd="0" presId="urn:microsoft.com/office/officeart/2005/8/layout/cycle4"/>
    <dgm:cxn modelId="{E397ABD7-1302-F14E-8C99-1844BE318DA8}" type="presParOf" srcId="{9439F8F6-614D-FA4D-9940-3C641C48B496}" destId="{AE82B260-A675-6042-892B-35D42C17E42A}" srcOrd="4" destOrd="0" presId="urn:microsoft.com/office/officeart/2005/8/layout/cycle4"/>
    <dgm:cxn modelId="{B2508319-3204-1B47-9552-DD321A0F7F18}" type="presParOf" srcId="{FFADC2A5-CD95-B341-A01E-849F02D98BA2}" destId="{D96174EA-3FE9-B84C-B54F-E7047FC9C303}" srcOrd="1" destOrd="0" presId="urn:microsoft.com/office/officeart/2005/8/layout/cycle4"/>
    <dgm:cxn modelId="{851A67F2-40D9-8245-B4B8-9D203FA10CB6}" type="presParOf" srcId="{D96174EA-3FE9-B84C-B54F-E7047FC9C303}" destId="{3AF40FDC-AC4D-834C-BF52-DDF12CC9E9E0}" srcOrd="0" destOrd="0" presId="urn:microsoft.com/office/officeart/2005/8/layout/cycle4"/>
    <dgm:cxn modelId="{1AC8D2BE-98DE-FF46-A8E6-2831A82B517D}" type="presParOf" srcId="{D96174EA-3FE9-B84C-B54F-E7047FC9C303}" destId="{73775ECF-C0EB-8043-8FC2-532DB438A405}" srcOrd="1" destOrd="0" presId="urn:microsoft.com/office/officeart/2005/8/layout/cycle4"/>
    <dgm:cxn modelId="{3FD10086-A382-C441-8D4E-2AAB8B88F721}" type="presParOf" srcId="{D96174EA-3FE9-B84C-B54F-E7047FC9C303}" destId="{6F9BEB40-E9CC-4E41-A18C-DE18D666E0FE}" srcOrd="2" destOrd="0" presId="urn:microsoft.com/office/officeart/2005/8/layout/cycle4"/>
    <dgm:cxn modelId="{55BE5188-E685-F24D-AAE1-CA5D52EC9C3B}" type="presParOf" srcId="{D96174EA-3FE9-B84C-B54F-E7047FC9C303}" destId="{99E10085-A948-4647-8B6E-F94D54882B38}" srcOrd="3" destOrd="0" presId="urn:microsoft.com/office/officeart/2005/8/layout/cycle4"/>
    <dgm:cxn modelId="{4F9264D2-8956-514F-9252-A2A7E3734716}" type="presParOf" srcId="{D96174EA-3FE9-B84C-B54F-E7047FC9C303}" destId="{B43AFA6D-8BD7-FF41-BA5E-A4E434CEFAB5}" srcOrd="4" destOrd="0" presId="urn:microsoft.com/office/officeart/2005/8/layout/cycle4"/>
    <dgm:cxn modelId="{9D8382C1-49FB-4D49-88D7-72E41EF8D872}" type="presParOf" srcId="{FFADC2A5-CD95-B341-A01E-849F02D98BA2}" destId="{9C8DA5AA-46CE-AB4F-97FF-31C8101DDC4F}" srcOrd="2" destOrd="0" presId="urn:microsoft.com/office/officeart/2005/8/layout/cycle4"/>
    <dgm:cxn modelId="{1BABA5D7-725F-E940-88FE-A9D9C4816D58}" type="presParOf" srcId="{FFADC2A5-CD95-B341-A01E-849F02D98BA2}" destId="{1F66DBFE-9EA0-634D-98AF-267F87D843B8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8E6EC4-AD4A-7748-91A2-6630E63131F5}">
      <dsp:nvSpPr>
        <dsp:cNvPr id="0" name=""/>
        <dsp:cNvSpPr/>
      </dsp:nvSpPr>
      <dsp:spPr>
        <a:xfrm>
          <a:off x="5015911" y="2251582"/>
          <a:ext cx="1635708" cy="10595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200" kern="1200"/>
        </a:p>
      </dsp:txBody>
      <dsp:txXfrm>
        <a:off x="5529899" y="2539749"/>
        <a:ext cx="1098446" cy="748126"/>
      </dsp:txXfrm>
    </dsp:sp>
    <dsp:sp modelId="{53C92ABE-2EDD-2F4B-B236-E72BC2845ED8}">
      <dsp:nvSpPr>
        <dsp:cNvPr id="0" name=""/>
        <dsp:cNvSpPr/>
      </dsp:nvSpPr>
      <dsp:spPr>
        <a:xfrm>
          <a:off x="2347123" y="2251582"/>
          <a:ext cx="1635708" cy="10595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200" kern="1200"/>
        </a:p>
      </dsp:txBody>
      <dsp:txXfrm>
        <a:off x="2370398" y="2539749"/>
        <a:ext cx="1098446" cy="748126"/>
      </dsp:txXfrm>
    </dsp:sp>
    <dsp:sp modelId="{0D835C2A-1B9E-944E-948F-EB530348B775}">
      <dsp:nvSpPr>
        <dsp:cNvPr id="0" name=""/>
        <dsp:cNvSpPr/>
      </dsp:nvSpPr>
      <dsp:spPr>
        <a:xfrm>
          <a:off x="5015911" y="0"/>
          <a:ext cx="1635708" cy="10595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200" kern="1200"/>
        </a:p>
      </dsp:txBody>
      <dsp:txXfrm>
        <a:off x="5529899" y="23275"/>
        <a:ext cx="1098446" cy="748126"/>
      </dsp:txXfrm>
    </dsp:sp>
    <dsp:sp modelId="{E66A2F35-655A-0940-8FF6-F1110C960A23}">
      <dsp:nvSpPr>
        <dsp:cNvPr id="0" name=""/>
        <dsp:cNvSpPr/>
      </dsp:nvSpPr>
      <dsp:spPr>
        <a:xfrm>
          <a:off x="2347123" y="0"/>
          <a:ext cx="1635708" cy="10595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200" kern="1200"/>
        </a:p>
      </dsp:txBody>
      <dsp:txXfrm>
        <a:off x="2370398" y="23275"/>
        <a:ext cx="1098446" cy="748126"/>
      </dsp:txXfrm>
    </dsp:sp>
    <dsp:sp modelId="{3AF40FDC-AC4D-834C-BF52-DDF12CC9E9E0}">
      <dsp:nvSpPr>
        <dsp:cNvPr id="0" name=""/>
        <dsp:cNvSpPr/>
      </dsp:nvSpPr>
      <dsp:spPr>
        <a:xfrm>
          <a:off x="3032532" y="188735"/>
          <a:ext cx="1433728" cy="1433728"/>
        </a:xfrm>
        <a:prstGeom prst="pieWedg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ACT</a:t>
          </a:r>
        </a:p>
      </dsp:txBody>
      <dsp:txXfrm>
        <a:off x="3452461" y="608664"/>
        <a:ext cx="1013799" cy="1013799"/>
      </dsp:txXfrm>
    </dsp:sp>
    <dsp:sp modelId="{73775ECF-C0EB-8043-8FC2-532DB438A405}">
      <dsp:nvSpPr>
        <dsp:cNvPr id="0" name=""/>
        <dsp:cNvSpPr/>
      </dsp:nvSpPr>
      <dsp:spPr>
        <a:xfrm rot="5400000">
          <a:off x="4532483" y="188735"/>
          <a:ext cx="1433728" cy="1433728"/>
        </a:xfrm>
        <a:prstGeom prst="pieWedg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PLAN</a:t>
          </a:r>
        </a:p>
      </dsp:txBody>
      <dsp:txXfrm rot="-5400000">
        <a:off x="4532483" y="608664"/>
        <a:ext cx="1013799" cy="1013799"/>
      </dsp:txXfrm>
    </dsp:sp>
    <dsp:sp modelId="{6F9BEB40-E9CC-4E41-A18C-DE18D666E0FE}">
      <dsp:nvSpPr>
        <dsp:cNvPr id="0" name=""/>
        <dsp:cNvSpPr/>
      </dsp:nvSpPr>
      <dsp:spPr>
        <a:xfrm rot="10800000">
          <a:off x="4532483" y="1688687"/>
          <a:ext cx="1433728" cy="1433728"/>
        </a:xfrm>
        <a:prstGeom prst="pieWedg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DO</a:t>
          </a:r>
        </a:p>
      </dsp:txBody>
      <dsp:txXfrm rot="10800000">
        <a:off x="4532483" y="1688687"/>
        <a:ext cx="1013799" cy="1013799"/>
      </dsp:txXfrm>
    </dsp:sp>
    <dsp:sp modelId="{99E10085-A948-4647-8B6E-F94D54882B38}">
      <dsp:nvSpPr>
        <dsp:cNvPr id="0" name=""/>
        <dsp:cNvSpPr/>
      </dsp:nvSpPr>
      <dsp:spPr>
        <a:xfrm rot="16200000">
          <a:off x="3032532" y="1688687"/>
          <a:ext cx="1433728" cy="1433728"/>
        </a:xfrm>
        <a:prstGeom prst="pieWedg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STUDY</a:t>
          </a:r>
        </a:p>
      </dsp:txBody>
      <dsp:txXfrm rot="5400000">
        <a:off x="3452461" y="1688687"/>
        <a:ext cx="1013799" cy="1013799"/>
      </dsp:txXfrm>
    </dsp:sp>
    <dsp:sp modelId="{9C8DA5AA-46CE-AB4F-97FF-31C8101DDC4F}">
      <dsp:nvSpPr>
        <dsp:cNvPr id="0" name=""/>
        <dsp:cNvSpPr/>
      </dsp:nvSpPr>
      <dsp:spPr>
        <a:xfrm>
          <a:off x="4251863" y="1357571"/>
          <a:ext cx="495017" cy="430449"/>
        </a:xfrm>
        <a:prstGeom prst="circularArrow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1F66DBFE-9EA0-634D-98AF-267F87D843B8}">
      <dsp:nvSpPr>
        <dsp:cNvPr id="0" name=""/>
        <dsp:cNvSpPr/>
      </dsp:nvSpPr>
      <dsp:spPr>
        <a:xfrm rot="10800000">
          <a:off x="4251863" y="1523129"/>
          <a:ext cx="495017" cy="430449"/>
        </a:xfrm>
        <a:prstGeom prst="circularArrow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8E6EC4-AD4A-7748-91A2-6630E63131F5}">
      <dsp:nvSpPr>
        <dsp:cNvPr id="0" name=""/>
        <dsp:cNvSpPr/>
      </dsp:nvSpPr>
      <dsp:spPr>
        <a:xfrm>
          <a:off x="5015911" y="2251582"/>
          <a:ext cx="1635708" cy="10595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200" kern="1200"/>
        </a:p>
      </dsp:txBody>
      <dsp:txXfrm>
        <a:off x="5529899" y="2539749"/>
        <a:ext cx="1098446" cy="748126"/>
      </dsp:txXfrm>
    </dsp:sp>
    <dsp:sp modelId="{53C92ABE-2EDD-2F4B-B236-E72BC2845ED8}">
      <dsp:nvSpPr>
        <dsp:cNvPr id="0" name=""/>
        <dsp:cNvSpPr/>
      </dsp:nvSpPr>
      <dsp:spPr>
        <a:xfrm>
          <a:off x="2347123" y="2251582"/>
          <a:ext cx="1635708" cy="10595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200" kern="1200"/>
        </a:p>
      </dsp:txBody>
      <dsp:txXfrm>
        <a:off x="2370398" y="2539749"/>
        <a:ext cx="1098446" cy="748126"/>
      </dsp:txXfrm>
    </dsp:sp>
    <dsp:sp modelId="{0D835C2A-1B9E-944E-948F-EB530348B775}">
      <dsp:nvSpPr>
        <dsp:cNvPr id="0" name=""/>
        <dsp:cNvSpPr/>
      </dsp:nvSpPr>
      <dsp:spPr>
        <a:xfrm>
          <a:off x="5015911" y="0"/>
          <a:ext cx="1635708" cy="10595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200" kern="1200"/>
        </a:p>
      </dsp:txBody>
      <dsp:txXfrm>
        <a:off x="5529899" y="23275"/>
        <a:ext cx="1098446" cy="748126"/>
      </dsp:txXfrm>
    </dsp:sp>
    <dsp:sp modelId="{E66A2F35-655A-0940-8FF6-F1110C960A23}">
      <dsp:nvSpPr>
        <dsp:cNvPr id="0" name=""/>
        <dsp:cNvSpPr/>
      </dsp:nvSpPr>
      <dsp:spPr>
        <a:xfrm>
          <a:off x="2347123" y="0"/>
          <a:ext cx="1635708" cy="10595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200" kern="1200"/>
        </a:p>
      </dsp:txBody>
      <dsp:txXfrm>
        <a:off x="2370398" y="23275"/>
        <a:ext cx="1098446" cy="748126"/>
      </dsp:txXfrm>
    </dsp:sp>
    <dsp:sp modelId="{3AF40FDC-AC4D-834C-BF52-DDF12CC9E9E0}">
      <dsp:nvSpPr>
        <dsp:cNvPr id="0" name=""/>
        <dsp:cNvSpPr/>
      </dsp:nvSpPr>
      <dsp:spPr>
        <a:xfrm>
          <a:off x="3032532" y="188735"/>
          <a:ext cx="1433728" cy="1433728"/>
        </a:xfrm>
        <a:prstGeom prst="pieWedg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ACT</a:t>
          </a:r>
        </a:p>
      </dsp:txBody>
      <dsp:txXfrm>
        <a:off x="3452461" y="608664"/>
        <a:ext cx="1013799" cy="1013799"/>
      </dsp:txXfrm>
    </dsp:sp>
    <dsp:sp modelId="{73775ECF-C0EB-8043-8FC2-532DB438A405}">
      <dsp:nvSpPr>
        <dsp:cNvPr id="0" name=""/>
        <dsp:cNvSpPr/>
      </dsp:nvSpPr>
      <dsp:spPr>
        <a:xfrm rot="5400000">
          <a:off x="4532483" y="188735"/>
          <a:ext cx="1433728" cy="1433728"/>
        </a:xfrm>
        <a:prstGeom prst="pieWedg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PLAN</a:t>
          </a:r>
        </a:p>
      </dsp:txBody>
      <dsp:txXfrm rot="-5400000">
        <a:off x="4532483" y="608664"/>
        <a:ext cx="1013799" cy="1013799"/>
      </dsp:txXfrm>
    </dsp:sp>
    <dsp:sp modelId="{6F9BEB40-E9CC-4E41-A18C-DE18D666E0FE}">
      <dsp:nvSpPr>
        <dsp:cNvPr id="0" name=""/>
        <dsp:cNvSpPr/>
      </dsp:nvSpPr>
      <dsp:spPr>
        <a:xfrm rot="10800000">
          <a:off x="4532483" y="1688687"/>
          <a:ext cx="1433728" cy="1433728"/>
        </a:xfrm>
        <a:prstGeom prst="pieWedg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DO</a:t>
          </a:r>
        </a:p>
      </dsp:txBody>
      <dsp:txXfrm rot="10800000">
        <a:off x="4532483" y="1688687"/>
        <a:ext cx="1013799" cy="1013799"/>
      </dsp:txXfrm>
    </dsp:sp>
    <dsp:sp modelId="{99E10085-A948-4647-8B6E-F94D54882B38}">
      <dsp:nvSpPr>
        <dsp:cNvPr id="0" name=""/>
        <dsp:cNvSpPr/>
      </dsp:nvSpPr>
      <dsp:spPr>
        <a:xfrm rot="16200000">
          <a:off x="3032532" y="1688687"/>
          <a:ext cx="1433728" cy="1433728"/>
        </a:xfrm>
        <a:prstGeom prst="pieWedg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STUDY</a:t>
          </a:r>
        </a:p>
      </dsp:txBody>
      <dsp:txXfrm rot="5400000">
        <a:off x="3452461" y="1688687"/>
        <a:ext cx="1013799" cy="1013799"/>
      </dsp:txXfrm>
    </dsp:sp>
    <dsp:sp modelId="{9C8DA5AA-46CE-AB4F-97FF-31C8101DDC4F}">
      <dsp:nvSpPr>
        <dsp:cNvPr id="0" name=""/>
        <dsp:cNvSpPr/>
      </dsp:nvSpPr>
      <dsp:spPr>
        <a:xfrm>
          <a:off x="4251863" y="1357571"/>
          <a:ext cx="495017" cy="430449"/>
        </a:xfrm>
        <a:prstGeom prst="circularArrow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1F66DBFE-9EA0-634D-98AF-267F87D843B8}">
      <dsp:nvSpPr>
        <dsp:cNvPr id="0" name=""/>
        <dsp:cNvSpPr/>
      </dsp:nvSpPr>
      <dsp:spPr>
        <a:xfrm rot="10800000">
          <a:off x="4251863" y="1523129"/>
          <a:ext cx="495017" cy="430449"/>
        </a:xfrm>
        <a:prstGeom prst="circularArrow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8838EF-6FF3-444C-9287-56E2962BC2C3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203695-6C02-41CE-805C-5228AAEB60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7777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1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6FAB56B-EEDD-4CEC-B37C-38B1EAD9FEB4}" type="slidenum">
              <a:rPr lang="en-US" smtClean="0">
                <a:latin typeface="Arial" charset="0"/>
              </a:rPr>
              <a:pPr/>
              <a:t>10</a:t>
            </a:fld>
            <a:endParaRPr lang="en-US">
              <a:latin typeface="Arial" charset="0"/>
            </a:endParaRPr>
          </a:p>
        </p:txBody>
      </p:sp>
      <p:sp>
        <p:nvSpPr>
          <p:cNvPr id="307712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17E31FF-9D37-43B1-9503-CB6E1E2BBF55}" type="datetime1">
              <a:rPr lang="en-US" smtClean="0">
                <a:latin typeface="Arial" charset="0"/>
              </a:rPr>
              <a:pPr/>
              <a:t>3/11/2019</a:t>
            </a:fld>
            <a:endParaRPr lang="en-US">
              <a:latin typeface="Arial" charset="0"/>
            </a:endParaRPr>
          </a:p>
        </p:txBody>
      </p:sp>
      <p:sp>
        <p:nvSpPr>
          <p:cNvPr id="3077123" name="Rectangle 7"/>
          <p:cNvSpPr txBox="1">
            <a:spLocks noGrp="1" noChangeArrowheads="1"/>
          </p:cNvSpPr>
          <p:nvPr/>
        </p:nvSpPr>
        <p:spPr bwMode="auto">
          <a:xfrm>
            <a:off x="3884417" y="8684383"/>
            <a:ext cx="2972098" cy="458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751" tIns="44876" rIns="89751" bIns="44876" anchor="b"/>
          <a:lstStyle/>
          <a:p>
            <a:pPr algn="r" defTabSz="897779"/>
            <a:fld id="{99CC8367-5AB9-40B8-BC82-7B45BCFC6DF6}" type="slidenum">
              <a:rPr lang="en-US" sz="1200">
                <a:latin typeface="Arial" charset="0"/>
              </a:rPr>
              <a:pPr algn="r" defTabSz="897779"/>
              <a:t>10</a:t>
            </a:fld>
            <a:endParaRPr lang="en-US" sz="1200">
              <a:latin typeface="Arial" charset="0"/>
            </a:endParaRPr>
          </a:p>
        </p:txBody>
      </p:sp>
      <p:sp>
        <p:nvSpPr>
          <p:cNvPr id="3077124" name="Rectangle 7"/>
          <p:cNvSpPr txBox="1">
            <a:spLocks noGrp="1" noChangeArrowheads="1"/>
          </p:cNvSpPr>
          <p:nvPr/>
        </p:nvSpPr>
        <p:spPr bwMode="auto">
          <a:xfrm>
            <a:off x="3885902" y="8684383"/>
            <a:ext cx="2970611" cy="458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271" tIns="45136" rIns="90271" bIns="45136" anchor="b"/>
          <a:lstStyle/>
          <a:p>
            <a:pPr algn="r" defTabSz="903784"/>
            <a:fld id="{9ACD5C8B-82D5-45E0-A0FE-C369BC06B1C6}" type="slidenum">
              <a:rPr lang="en-US" sz="1200">
                <a:latin typeface="Arial" charset="0"/>
              </a:rPr>
              <a:pPr algn="r" defTabSz="903784"/>
              <a:t>10</a:t>
            </a:fld>
            <a:endParaRPr lang="en-US" sz="1200">
              <a:latin typeface="Arial" charset="0"/>
            </a:endParaRPr>
          </a:p>
        </p:txBody>
      </p:sp>
      <p:sp>
        <p:nvSpPr>
          <p:cNvPr id="30771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39763" y="174625"/>
            <a:ext cx="5649912" cy="3178175"/>
          </a:xfrm>
          <a:ln w="12700" cap="flat">
            <a:solidFill>
              <a:schemeClr val="tx1"/>
            </a:solidFill>
          </a:ln>
        </p:spPr>
      </p:sp>
      <p:sp>
        <p:nvSpPr>
          <p:cNvPr id="30771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5025" y="3530839"/>
            <a:ext cx="5885596" cy="4979997"/>
          </a:xfrm>
          <a:noFill/>
        </p:spPr>
        <p:txBody>
          <a:bodyPr lIns="91044" tIns="46298" rIns="91044" bIns="46298"/>
          <a:lstStyle/>
          <a:p>
            <a:pPr eaLnBrk="1" hangingPunct="1"/>
            <a:endParaRPr lang="en-US" sz="16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83149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1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6FAB56B-EEDD-4CEC-B37C-38B1EAD9FEB4}" type="slidenum">
              <a:rPr lang="en-US" smtClean="0">
                <a:latin typeface="Arial" charset="0"/>
              </a:rPr>
              <a:pPr/>
              <a:t>11</a:t>
            </a:fld>
            <a:endParaRPr lang="en-US">
              <a:latin typeface="Arial" charset="0"/>
            </a:endParaRPr>
          </a:p>
        </p:txBody>
      </p:sp>
      <p:sp>
        <p:nvSpPr>
          <p:cNvPr id="307712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17E31FF-9D37-43B1-9503-CB6E1E2BBF55}" type="datetime1">
              <a:rPr lang="en-US" smtClean="0">
                <a:latin typeface="Arial" charset="0"/>
              </a:rPr>
              <a:pPr/>
              <a:t>3/11/2019</a:t>
            </a:fld>
            <a:endParaRPr lang="en-US">
              <a:latin typeface="Arial" charset="0"/>
            </a:endParaRPr>
          </a:p>
        </p:txBody>
      </p:sp>
      <p:sp>
        <p:nvSpPr>
          <p:cNvPr id="3077123" name="Rectangle 7"/>
          <p:cNvSpPr txBox="1">
            <a:spLocks noGrp="1" noChangeArrowheads="1"/>
          </p:cNvSpPr>
          <p:nvPr/>
        </p:nvSpPr>
        <p:spPr bwMode="auto">
          <a:xfrm>
            <a:off x="3884417" y="8684383"/>
            <a:ext cx="2972098" cy="458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751" tIns="44876" rIns="89751" bIns="44876" anchor="b"/>
          <a:lstStyle/>
          <a:p>
            <a:pPr algn="r" defTabSz="897779"/>
            <a:fld id="{99CC8367-5AB9-40B8-BC82-7B45BCFC6DF6}" type="slidenum">
              <a:rPr lang="en-US" sz="1200">
                <a:latin typeface="Arial" charset="0"/>
              </a:rPr>
              <a:pPr algn="r" defTabSz="897779"/>
              <a:t>11</a:t>
            </a:fld>
            <a:endParaRPr lang="en-US" sz="1200">
              <a:latin typeface="Arial" charset="0"/>
            </a:endParaRPr>
          </a:p>
        </p:txBody>
      </p:sp>
      <p:sp>
        <p:nvSpPr>
          <p:cNvPr id="3077124" name="Rectangle 7"/>
          <p:cNvSpPr txBox="1">
            <a:spLocks noGrp="1" noChangeArrowheads="1"/>
          </p:cNvSpPr>
          <p:nvPr/>
        </p:nvSpPr>
        <p:spPr bwMode="auto">
          <a:xfrm>
            <a:off x="3885902" y="8684383"/>
            <a:ext cx="2970611" cy="458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271" tIns="45136" rIns="90271" bIns="45136" anchor="b"/>
          <a:lstStyle/>
          <a:p>
            <a:pPr algn="r" defTabSz="903784"/>
            <a:fld id="{9ACD5C8B-82D5-45E0-A0FE-C369BC06B1C6}" type="slidenum">
              <a:rPr lang="en-US" sz="1200">
                <a:latin typeface="Arial" charset="0"/>
              </a:rPr>
              <a:pPr algn="r" defTabSz="903784"/>
              <a:t>11</a:t>
            </a:fld>
            <a:endParaRPr lang="en-US" sz="1200">
              <a:latin typeface="Arial" charset="0"/>
            </a:endParaRPr>
          </a:p>
        </p:txBody>
      </p:sp>
      <p:sp>
        <p:nvSpPr>
          <p:cNvPr id="30771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39763" y="174625"/>
            <a:ext cx="5649912" cy="3178175"/>
          </a:xfrm>
          <a:ln w="12700" cap="flat">
            <a:solidFill>
              <a:schemeClr val="tx1"/>
            </a:solidFill>
          </a:ln>
        </p:spPr>
      </p:sp>
      <p:sp>
        <p:nvSpPr>
          <p:cNvPr id="30771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5025" y="3530839"/>
            <a:ext cx="5885596" cy="4979997"/>
          </a:xfrm>
          <a:noFill/>
        </p:spPr>
        <p:txBody>
          <a:bodyPr lIns="91044" tIns="46298" rIns="91044" bIns="46298"/>
          <a:lstStyle/>
          <a:p>
            <a:pPr eaLnBrk="1" hangingPunct="1"/>
            <a:endParaRPr lang="en-US" sz="16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99946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1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6FAB56B-EEDD-4CEC-B37C-38B1EAD9FEB4}" type="slidenum">
              <a:rPr lang="en-US" smtClean="0">
                <a:latin typeface="Arial" charset="0"/>
              </a:rPr>
              <a:pPr/>
              <a:t>12</a:t>
            </a:fld>
            <a:endParaRPr lang="en-US">
              <a:latin typeface="Arial" charset="0"/>
            </a:endParaRPr>
          </a:p>
        </p:txBody>
      </p:sp>
      <p:sp>
        <p:nvSpPr>
          <p:cNvPr id="307712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17E31FF-9D37-43B1-9503-CB6E1E2BBF55}" type="datetime1">
              <a:rPr lang="en-US" smtClean="0">
                <a:latin typeface="Arial" charset="0"/>
              </a:rPr>
              <a:pPr/>
              <a:t>3/11/2019</a:t>
            </a:fld>
            <a:endParaRPr lang="en-US">
              <a:latin typeface="Arial" charset="0"/>
            </a:endParaRPr>
          </a:p>
        </p:txBody>
      </p:sp>
      <p:sp>
        <p:nvSpPr>
          <p:cNvPr id="3077123" name="Rectangle 7"/>
          <p:cNvSpPr txBox="1">
            <a:spLocks noGrp="1" noChangeArrowheads="1"/>
          </p:cNvSpPr>
          <p:nvPr/>
        </p:nvSpPr>
        <p:spPr bwMode="auto">
          <a:xfrm>
            <a:off x="3884417" y="8684383"/>
            <a:ext cx="2972098" cy="458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751" tIns="44876" rIns="89751" bIns="44876" anchor="b"/>
          <a:lstStyle/>
          <a:p>
            <a:pPr algn="r" defTabSz="897779"/>
            <a:fld id="{99CC8367-5AB9-40B8-BC82-7B45BCFC6DF6}" type="slidenum">
              <a:rPr lang="en-US" sz="1200">
                <a:latin typeface="Arial" charset="0"/>
              </a:rPr>
              <a:pPr algn="r" defTabSz="897779"/>
              <a:t>12</a:t>
            </a:fld>
            <a:endParaRPr lang="en-US" sz="1200">
              <a:latin typeface="Arial" charset="0"/>
            </a:endParaRPr>
          </a:p>
        </p:txBody>
      </p:sp>
      <p:sp>
        <p:nvSpPr>
          <p:cNvPr id="3077124" name="Rectangle 7"/>
          <p:cNvSpPr txBox="1">
            <a:spLocks noGrp="1" noChangeArrowheads="1"/>
          </p:cNvSpPr>
          <p:nvPr/>
        </p:nvSpPr>
        <p:spPr bwMode="auto">
          <a:xfrm>
            <a:off x="3885902" y="8684383"/>
            <a:ext cx="2970611" cy="458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271" tIns="45136" rIns="90271" bIns="45136" anchor="b"/>
          <a:lstStyle/>
          <a:p>
            <a:pPr algn="r" defTabSz="903784"/>
            <a:fld id="{9ACD5C8B-82D5-45E0-A0FE-C369BC06B1C6}" type="slidenum">
              <a:rPr lang="en-US" sz="1200">
                <a:latin typeface="Arial" charset="0"/>
              </a:rPr>
              <a:pPr algn="r" defTabSz="903784"/>
              <a:t>12</a:t>
            </a:fld>
            <a:endParaRPr lang="en-US" sz="1200">
              <a:latin typeface="Arial" charset="0"/>
            </a:endParaRPr>
          </a:p>
        </p:txBody>
      </p:sp>
      <p:sp>
        <p:nvSpPr>
          <p:cNvPr id="30771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39763" y="174625"/>
            <a:ext cx="5649912" cy="3178175"/>
          </a:xfrm>
          <a:ln w="12700" cap="flat">
            <a:solidFill>
              <a:schemeClr val="tx1"/>
            </a:solidFill>
          </a:ln>
        </p:spPr>
      </p:sp>
      <p:sp>
        <p:nvSpPr>
          <p:cNvPr id="30771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5025" y="3530839"/>
            <a:ext cx="5885596" cy="4979997"/>
          </a:xfrm>
          <a:noFill/>
        </p:spPr>
        <p:txBody>
          <a:bodyPr lIns="91044" tIns="46298" rIns="91044" bIns="46298"/>
          <a:lstStyle/>
          <a:p>
            <a:pPr eaLnBrk="1" hangingPunct="1"/>
            <a:endParaRPr lang="en-US" sz="16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64273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1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6FAB56B-EEDD-4CEC-B37C-38B1EAD9FEB4}" type="slidenum">
              <a:rPr lang="en-US" smtClean="0">
                <a:latin typeface="Arial" charset="0"/>
              </a:rPr>
              <a:pPr/>
              <a:t>13</a:t>
            </a:fld>
            <a:endParaRPr lang="en-US">
              <a:latin typeface="Arial" charset="0"/>
            </a:endParaRPr>
          </a:p>
        </p:txBody>
      </p:sp>
      <p:sp>
        <p:nvSpPr>
          <p:cNvPr id="307712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17E31FF-9D37-43B1-9503-CB6E1E2BBF55}" type="datetime1">
              <a:rPr lang="en-US" smtClean="0">
                <a:latin typeface="Arial" charset="0"/>
              </a:rPr>
              <a:pPr/>
              <a:t>3/11/2019</a:t>
            </a:fld>
            <a:endParaRPr lang="en-US">
              <a:latin typeface="Arial" charset="0"/>
            </a:endParaRPr>
          </a:p>
        </p:txBody>
      </p:sp>
      <p:sp>
        <p:nvSpPr>
          <p:cNvPr id="3077123" name="Rectangle 7"/>
          <p:cNvSpPr txBox="1">
            <a:spLocks noGrp="1" noChangeArrowheads="1"/>
          </p:cNvSpPr>
          <p:nvPr/>
        </p:nvSpPr>
        <p:spPr bwMode="auto">
          <a:xfrm>
            <a:off x="3884417" y="8684383"/>
            <a:ext cx="2972098" cy="458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751" tIns="44876" rIns="89751" bIns="44876" anchor="b"/>
          <a:lstStyle/>
          <a:p>
            <a:pPr algn="r" defTabSz="897779"/>
            <a:fld id="{99CC8367-5AB9-40B8-BC82-7B45BCFC6DF6}" type="slidenum">
              <a:rPr lang="en-US" sz="1200">
                <a:latin typeface="Arial" charset="0"/>
              </a:rPr>
              <a:pPr algn="r" defTabSz="897779"/>
              <a:t>13</a:t>
            </a:fld>
            <a:endParaRPr lang="en-US" sz="1200">
              <a:latin typeface="Arial" charset="0"/>
            </a:endParaRPr>
          </a:p>
        </p:txBody>
      </p:sp>
      <p:sp>
        <p:nvSpPr>
          <p:cNvPr id="3077124" name="Rectangle 7"/>
          <p:cNvSpPr txBox="1">
            <a:spLocks noGrp="1" noChangeArrowheads="1"/>
          </p:cNvSpPr>
          <p:nvPr/>
        </p:nvSpPr>
        <p:spPr bwMode="auto">
          <a:xfrm>
            <a:off x="3885902" y="8684383"/>
            <a:ext cx="2970611" cy="458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271" tIns="45136" rIns="90271" bIns="45136" anchor="b"/>
          <a:lstStyle/>
          <a:p>
            <a:pPr algn="r" defTabSz="903784"/>
            <a:fld id="{9ACD5C8B-82D5-45E0-A0FE-C369BC06B1C6}" type="slidenum">
              <a:rPr lang="en-US" sz="1200">
                <a:latin typeface="Arial" charset="0"/>
              </a:rPr>
              <a:pPr algn="r" defTabSz="903784"/>
              <a:t>13</a:t>
            </a:fld>
            <a:endParaRPr lang="en-US" sz="1200">
              <a:latin typeface="Arial" charset="0"/>
            </a:endParaRPr>
          </a:p>
        </p:txBody>
      </p:sp>
      <p:sp>
        <p:nvSpPr>
          <p:cNvPr id="30771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39763" y="174625"/>
            <a:ext cx="5649912" cy="3178175"/>
          </a:xfrm>
          <a:ln w="12700" cap="flat">
            <a:solidFill>
              <a:schemeClr val="tx1"/>
            </a:solidFill>
          </a:ln>
        </p:spPr>
      </p:sp>
      <p:sp>
        <p:nvSpPr>
          <p:cNvPr id="30771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5025" y="3530839"/>
            <a:ext cx="5885596" cy="4979997"/>
          </a:xfrm>
          <a:noFill/>
        </p:spPr>
        <p:txBody>
          <a:bodyPr lIns="91044" tIns="46298" rIns="91044" bIns="46298"/>
          <a:lstStyle/>
          <a:p>
            <a:pPr eaLnBrk="1" hangingPunct="1"/>
            <a:endParaRPr lang="en-US" sz="16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28488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1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6FAB56B-EEDD-4CEC-B37C-38B1EAD9FEB4}" type="slidenum">
              <a:rPr lang="en-US" smtClean="0">
                <a:latin typeface="Arial" charset="0"/>
              </a:rPr>
              <a:pPr/>
              <a:t>14</a:t>
            </a:fld>
            <a:endParaRPr lang="en-US">
              <a:latin typeface="Arial" charset="0"/>
            </a:endParaRPr>
          </a:p>
        </p:txBody>
      </p:sp>
      <p:sp>
        <p:nvSpPr>
          <p:cNvPr id="307712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17E31FF-9D37-43B1-9503-CB6E1E2BBF55}" type="datetime1">
              <a:rPr lang="en-US" smtClean="0">
                <a:latin typeface="Arial" charset="0"/>
              </a:rPr>
              <a:pPr/>
              <a:t>3/11/2019</a:t>
            </a:fld>
            <a:endParaRPr lang="en-US">
              <a:latin typeface="Arial" charset="0"/>
            </a:endParaRPr>
          </a:p>
        </p:txBody>
      </p:sp>
      <p:sp>
        <p:nvSpPr>
          <p:cNvPr id="3077123" name="Rectangle 7"/>
          <p:cNvSpPr txBox="1">
            <a:spLocks noGrp="1" noChangeArrowheads="1"/>
          </p:cNvSpPr>
          <p:nvPr/>
        </p:nvSpPr>
        <p:spPr bwMode="auto">
          <a:xfrm>
            <a:off x="3884417" y="8684383"/>
            <a:ext cx="2972098" cy="458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751" tIns="44876" rIns="89751" bIns="44876" anchor="b"/>
          <a:lstStyle/>
          <a:p>
            <a:pPr algn="r" defTabSz="897779"/>
            <a:fld id="{99CC8367-5AB9-40B8-BC82-7B45BCFC6DF6}" type="slidenum">
              <a:rPr lang="en-US" sz="1200">
                <a:latin typeface="Arial" charset="0"/>
              </a:rPr>
              <a:pPr algn="r" defTabSz="897779"/>
              <a:t>14</a:t>
            </a:fld>
            <a:endParaRPr lang="en-US" sz="1200">
              <a:latin typeface="Arial" charset="0"/>
            </a:endParaRPr>
          </a:p>
        </p:txBody>
      </p:sp>
      <p:sp>
        <p:nvSpPr>
          <p:cNvPr id="3077124" name="Rectangle 7"/>
          <p:cNvSpPr txBox="1">
            <a:spLocks noGrp="1" noChangeArrowheads="1"/>
          </p:cNvSpPr>
          <p:nvPr/>
        </p:nvSpPr>
        <p:spPr bwMode="auto">
          <a:xfrm>
            <a:off x="3885902" y="8684383"/>
            <a:ext cx="2970611" cy="458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271" tIns="45136" rIns="90271" bIns="45136" anchor="b"/>
          <a:lstStyle/>
          <a:p>
            <a:pPr algn="r" defTabSz="903784"/>
            <a:fld id="{9ACD5C8B-82D5-45E0-A0FE-C369BC06B1C6}" type="slidenum">
              <a:rPr lang="en-US" sz="1200">
                <a:latin typeface="Arial" charset="0"/>
              </a:rPr>
              <a:pPr algn="r" defTabSz="903784"/>
              <a:t>14</a:t>
            </a:fld>
            <a:endParaRPr lang="en-US" sz="1200">
              <a:latin typeface="Arial" charset="0"/>
            </a:endParaRPr>
          </a:p>
        </p:txBody>
      </p:sp>
      <p:sp>
        <p:nvSpPr>
          <p:cNvPr id="30771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39763" y="174625"/>
            <a:ext cx="5649912" cy="3178175"/>
          </a:xfrm>
          <a:ln w="12700" cap="flat">
            <a:solidFill>
              <a:schemeClr val="tx1"/>
            </a:solidFill>
          </a:ln>
        </p:spPr>
      </p:sp>
      <p:sp>
        <p:nvSpPr>
          <p:cNvPr id="30771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5025" y="3530839"/>
            <a:ext cx="5885596" cy="4979997"/>
          </a:xfrm>
          <a:noFill/>
        </p:spPr>
        <p:txBody>
          <a:bodyPr lIns="91044" tIns="46298" rIns="91044" bIns="46298"/>
          <a:lstStyle/>
          <a:p>
            <a:pPr eaLnBrk="1" hangingPunct="1"/>
            <a:endParaRPr lang="en-US" sz="16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9899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52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652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52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52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52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32F9D03-2625-7F4C-9314-9E7977C02A99}" type="slidenum">
              <a:rPr lang="en-US" altLang="en-US"/>
              <a:pPr eaLnBrk="1" hangingPunct="1"/>
              <a:t>15</a:t>
            </a:fld>
            <a:endParaRPr lang="en-US" altLang="en-US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09588" y="731838"/>
            <a:ext cx="6361112" cy="3579812"/>
          </a:xfrm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1388" y="4556125"/>
            <a:ext cx="5992812" cy="5218113"/>
          </a:xfrm>
          <a:noFill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 sz="14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9347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1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6FAB56B-EEDD-4CEC-B37C-38B1EAD9FEB4}" type="slidenum">
              <a:rPr lang="en-US" smtClean="0">
                <a:latin typeface="Arial" charset="0"/>
              </a:rPr>
              <a:pPr/>
              <a:t>16</a:t>
            </a:fld>
            <a:endParaRPr lang="en-US">
              <a:latin typeface="Arial" charset="0"/>
            </a:endParaRPr>
          </a:p>
        </p:txBody>
      </p:sp>
      <p:sp>
        <p:nvSpPr>
          <p:cNvPr id="307712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17E31FF-9D37-43B1-9503-CB6E1E2BBF55}" type="datetime1">
              <a:rPr lang="en-US" smtClean="0">
                <a:latin typeface="Arial" charset="0"/>
              </a:rPr>
              <a:pPr/>
              <a:t>3/11/2019</a:t>
            </a:fld>
            <a:endParaRPr lang="en-US">
              <a:latin typeface="Arial" charset="0"/>
            </a:endParaRPr>
          </a:p>
        </p:txBody>
      </p:sp>
      <p:sp>
        <p:nvSpPr>
          <p:cNvPr id="3077123" name="Rectangle 7"/>
          <p:cNvSpPr txBox="1">
            <a:spLocks noGrp="1" noChangeArrowheads="1"/>
          </p:cNvSpPr>
          <p:nvPr/>
        </p:nvSpPr>
        <p:spPr bwMode="auto">
          <a:xfrm>
            <a:off x="3884417" y="8684383"/>
            <a:ext cx="2972098" cy="458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751" tIns="44876" rIns="89751" bIns="44876" anchor="b"/>
          <a:lstStyle/>
          <a:p>
            <a:pPr algn="r" defTabSz="897779"/>
            <a:fld id="{99CC8367-5AB9-40B8-BC82-7B45BCFC6DF6}" type="slidenum">
              <a:rPr lang="en-US" sz="1200">
                <a:latin typeface="Arial" charset="0"/>
              </a:rPr>
              <a:pPr algn="r" defTabSz="897779"/>
              <a:t>16</a:t>
            </a:fld>
            <a:endParaRPr lang="en-US" sz="1200">
              <a:latin typeface="Arial" charset="0"/>
            </a:endParaRPr>
          </a:p>
        </p:txBody>
      </p:sp>
      <p:sp>
        <p:nvSpPr>
          <p:cNvPr id="3077124" name="Rectangle 7"/>
          <p:cNvSpPr txBox="1">
            <a:spLocks noGrp="1" noChangeArrowheads="1"/>
          </p:cNvSpPr>
          <p:nvPr/>
        </p:nvSpPr>
        <p:spPr bwMode="auto">
          <a:xfrm>
            <a:off x="3885902" y="8684383"/>
            <a:ext cx="2970611" cy="458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271" tIns="45136" rIns="90271" bIns="45136" anchor="b"/>
          <a:lstStyle/>
          <a:p>
            <a:pPr algn="r" defTabSz="903784"/>
            <a:fld id="{9ACD5C8B-82D5-45E0-A0FE-C369BC06B1C6}" type="slidenum">
              <a:rPr lang="en-US" sz="1200">
                <a:latin typeface="Arial" charset="0"/>
              </a:rPr>
              <a:pPr algn="r" defTabSz="903784"/>
              <a:t>16</a:t>
            </a:fld>
            <a:endParaRPr lang="en-US" sz="1200">
              <a:latin typeface="Arial" charset="0"/>
            </a:endParaRPr>
          </a:p>
        </p:txBody>
      </p:sp>
      <p:sp>
        <p:nvSpPr>
          <p:cNvPr id="30771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39763" y="174625"/>
            <a:ext cx="5649912" cy="3178175"/>
          </a:xfrm>
          <a:ln w="12700" cap="flat">
            <a:solidFill>
              <a:schemeClr val="tx1"/>
            </a:solidFill>
          </a:ln>
        </p:spPr>
      </p:sp>
      <p:sp>
        <p:nvSpPr>
          <p:cNvPr id="30771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5025" y="3530839"/>
            <a:ext cx="5885596" cy="4979997"/>
          </a:xfrm>
          <a:noFill/>
        </p:spPr>
        <p:txBody>
          <a:bodyPr lIns="91044" tIns="46298" rIns="91044" bIns="46298"/>
          <a:lstStyle/>
          <a:p>
            <a:pPr eaLnBrk="1" hangingPunct="1"/>
            <a:endParaRPr lang="en-US" sz="16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43810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1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6FAB56B-EEDD-4CEC-B37C-38B1EAD9FEB4}" type="slidenum">
              <a:rPr lang="en-US" smtClean="0">
                <a:latin typeface="Arial" charset="0"/>
              </a:rPr>
              <a:pPr/>
              <a:t>17</a:t>
            </a:fld>
            <a:endParaRPr lang="en-US">
              <a:latin typeface="Arial" charset="0"/>
            </a:endParaRPr>
          </a:p>
        </p:txBody>
      </p:sp>
      <p:sp>
        <p:nvSpPr>
          <p:cNvPr id="307712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17E31FF-9D37-43B1-9503-CB6E1E2BBF55}" type="datetime1">
              <a:rPr lang="en-US" smtClean="0">
                <a:latin typeface="Arial" charset="0"/>
              </a:rPr>
              <a:pPr/>
              <a:t>3/11/2019</a:t>
            </a:fld>
            <a:endParaRPr lang="en-US">
              <a:latin typeface="Arial" charset="0"/>
            </a:endParaRPr>
          </a:p>
        </p:txBody>
      </p:sp>
      <p:sp>
        <p:nvSpPr>
          <p:cNvPr id="3077123" name="Rectangle 7"/>
          <p:cNvSpPr txBox="1">
            <a:spLocks noGrp="1" noChangeArrowheads="1"/>
          </p:cNvSpPr>
          <p:nvPr/>
        </p:nvSpPr>
        <p:spPr bwMode="auto">
          <a:xfrm>
            <a:off x="3884417" y="8684383"/>
            <a:ext cx="2972098" cy="458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751" tIns="44876" rIns="89751" bIns="44876" anchor="b"/>
          <a:lstStyle/>
          <a:p>
            <a:pPr algn="r" defTabSz="897779"/>
            <a:fld id="{99CC8367-5AB9-40B8-BC82-7B45BCFC6DF6}" type="slidenum">
              <a:rPr lang="en-US" sz="1200">
                <a:latin typeface="Arial" charset="0"/>
              </a:rPr>
              <a:pPr algn="r" defTabSz="897779"/>
              <a:t>17</a:t>
            </a:fld>
            <a:endParaRPr lang="en-US" sz="1200">
              <a:latin typeface="Arial" charset="0"/>
            </a:endParaRPr>
          </a:p>
        </p:txBody>
      </p:sp>
      <p:sp>
        <p:nvSpPr>
          <p:cNvPr id="3077124" name="Rectangle 7"/>
          <p:cNvSpPr txBox="1">
            <a:spLocks noGrp="1" noChangeArrowheads="1"/>
          </p:cNvSpPr>
          <p:nvPr/>
        </p:nvSpPr>
        <p:spPr bwMode="auto">
          <a:xfrm>
            <a:off x="3885902" y="8684383"/>
            <a:ext cx="2970611" cy="458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271" tIns="45136" rIns="90271" bIns="45136" anchor="b"/>
          <a:lstStyle/>
          <a:p>
            <a:pPr algn="r" defTabSz="903784"/>
            <a:fld id="{9ACD5C8B-82D5-45E0-A0FE-C369BC06B1C6}" type="slidenum">
              <a:rPr lang="en-US" sz="1200">
                <a:latin typeface="Arial" charset="0"/>
              </a:rPr>
              <a:pPr algn="r" defTabSz="903784"/>
              <a:t>17</a:t>
            </a:fld>
            <a:endParaRPr lang="en-US" sz="1200">
              <a:latin typeface="Arial" charset="0"/>
            </a:endParaRPr>
          </a:p>
        </p:txBody>
      </p:sp>
      <p:sp>
        <p:nvSpPr>
          <p:cNvPr id="30771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39763" y="174625"/>
            <a:ext cx="5649912" cy="3178175"/>
          </a:xfrm>
          <a:ln w="12700" cap="flat">
            <a:solidFill>
              <a:schemeClr val="tx1"/>
            </a:solidFill>
          </a:ln>
        </p:spPr>
      </p:sp>
      <p:sp>
        <p:nvSpPr>
          <p:cNvPr id="30771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5025" y="3530839"/>
            <a:ext cx="5885596" cy="4979997"/>
          </a:xfrm>
          <a:noFill/>
        </p:spPr>
        <p:txBody>
          <a:bodyPr lIns="91044" tIns="46298" rIns="91044" bIns="46298"/>
          <a:lstStyle/>
          <a:p>
            <a:pPr eaLnBrk="1" hangingPunct="1"/>
            <a:endParaRPr lang="en-US" sz="16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37775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1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6FAB56B-EEDD-4CEC-B37C-38B1EAD9FEB4}" type="slidenum">
              <a:rPr lang="en-US" smtClean="0">
                <a:latin typeface="Arial" charset="0"/>
              </a:rPr>
              <a:pPr/>
              <a:t>18</a:t>
            </a:fld>
            <a:endParaRPr lang="en-US">
              <a:latin typeface="Arial" charset="0"/>
            </a:endParaRPr>
          </a:p>
        </p:txBody>
      </p:sp>
      <p:sp>
        <p:nvSpPr>
          <p:cNvPr id="307712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17E31FF-9D37-43B1-9503-CB6E1E2BBF55}" type="datetime1">
              <a:rPr lang="en-US" smtClean="0">
                <a:latin typeface="Arial" charset="0"/>
              </a:rPr>
              <a:pPr/>
              <a:t>3/11/2019</a:t>
            </a:fld>
            <a:endParaRPr lang="en-US">
              <a:latin typeface="Arial" charset="0"/>
            </a:endParaRPr>
          </a:p>
        </p:txBody>
      </p:sp>
      <p:sp>
        <p:nvSpPr>
          <p:cNvPr id="3077123" name="Rectangle 7"/>
          <p:cNvSpPr txBox="1">
            <a:spLocks noGrp="1" noChangeArrowheads="1"/>
          </p:cNvSpPr>
          <p:nvPr/>
        </p:nvSpPr>
        <p:spPr bwMode="auto">
          <a:xfrm>
            <a:off x="3884417" y="8684383"/>
            <a:ext cx="2972098" cy="458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751" tIns="44876" rIns="89751" bIns="44876" anchor="b"/>
          <a:lstStyle/>
          <a:p>
            <a:pPr algn="r" defTabSz="897779"/>
            <a:fld id="{99CC8367-5AB9-40B8-BC82-7B45BCFC6DF6}" type="slidenum">
              <a:rPr lang="en-US" sz="1200">
                <a:latin typeface="Arial" charset="0"/>
              </a:rPr>
              <a:pPr algn="r" defTabSz="897779"/>
              <a:t>18</a:t>
            </a:fld>
            <a:endParaRPr lang="en-US" sz="1200">
              <a:latin typeface="Arial" charset="0"/>
            </a:endParaRPr>
          </a:p>
        </p:txBody>
      </p:sp>
      <p:sp>
        <p:nvSpPr>
          <p:cNvPr id="3077124" name="Rectangle 7"/>
          <p:cNvSpPr txBox="1">
            <a:spLocks noGrp="1" noChangeArrowheads="1"/>
          </p:cNvSpPr>
          <p:nvPr/>
        </p:nvSpPr>
        <p:spPr bwMode="auto">
          <a:xfrm>
            <a:off x="3885902" y="8684383"/>
            <a:ext cx="2970611" cy="458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271" tIns="45136" rIns="90271" bIns="45136" anchor="b"/>
          <a:lstStyle/>
          <a:p>
            <a:pPr algn="r" defTabSz="903784"/>
            <a:fld id="{9ACD5C8B-82D5-45E0-A0FE-C369BC06B1C6}" type="slidenum">
              <a:rPr lang="en-US" sz="1200">
                <a:latin typeface="Arial" charset="0"/>
              </a:rPr>
              <a:pPr algn="r" defTabSz="903784"/>
              <a:t>18</a:t>
            </a:fld>
            <a:endParaRPr lang="en-US" sz="1200">
              <a:latin typeface="Arial" charset="0"/>
            </a:endParaRPr>
          </a:p>
        </p:txBody>
      </p:sp>
      <p:sp>
        <p:nvSpPr>
          <p:cNvPr id="30771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39763" y="174625"/>
            <a:ext cx="5649912" cy="3178175"/>
          </a:xfrm>
          <a:ln w="12700" cap="flat">
            <a:solidFill>
              <a:schemeClr val="tx1"/>
            </a:solidFill>
          </a:ln>
        </p:spPr>
      </p:sp>
      <p:sp>
        <p:nvSpPr>
          <p:cNvPr id="30771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5025" y="3530839"/>
            <a:ext cx="5885596" cy="4979997"/>
          </a:xfrm>
          <a:noFill/>
        </p:spPr>
        <p:txBody>
          <a:bodyPr lIns="91044" tIns="46298" rIns="91044" bIns="46298"/>
          <a:lstStyle/>
          <a:p>
            <a:pPr eaLnBrk="1" hangingPunct="1"/>
            <a:endParaRPr lang="en-US" sz="16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06570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509512" y="6356350"/>
            <a:ext cx="440635" cy="365125"/>
          </a:xfrm>
        </p:spPr>
        <p:txBody>
          <a:bodyPr/>
          <a:lstStyle/>
          <a:p>
            <a:fld id="{FB2A763F-E5B9-436E-BBED-1AE01C6D15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767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831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393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353800" y="6468303"/>
            <a:ext cx="374374" cy="253172"/>
          </a:xfrm>
        </p:spPr>
        <p:txBody>
          <a:bodyPr/>
          <a:lstStyle/>
          <a:p>
            <a:fld id="{FB2A763F-E5B9-436E-BBED-1AE01C6D15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644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73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360426" y="6356350"/>
            <a:ext cx="659296" cy="365125"/>
          </a:xfrm>
        </p:spPr>
        <p:txBody>
          <a:bodyPr/>
          <a:lstStyle/>
          <a:p>
            <a:fld id="{FB2A763F-E5B9-436E-BBED-1AE01C6D15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903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64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047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09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346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377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53800" y="6356350"/>
            <a:ext cx="5201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A763F-E5B9-436E-BBED-1AE01C6D1512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-83210" y="6267592"/>
            <a:ext cx="2377099" cy="542640"/>
            <a:chOff x="9800530" y="4277"/>
            <a:chExt cx="2377099" cy="542640"/>
          </a:xfrm>
        </p:grpSpPr>
        <p:grpSp>
          <p:nvGrpSpPr>
            <p:cNvPr id="12" name="Group 11"/>
            <p:cNvGrpSpPr/>
            <p:nvPr userDrawn="1"/>
          </p:nvGrpSpPr>
          <p:grpSpPr>
            <a:xfrm>
              <a:off x="9800530" y="48397"/>
              <a:ext cx="1163404" cy="498520"/>
              <a:chOff x="3581400" y="5799471"/>
              <a:chExt cx="1640484" cy="754984"/>
            </a:xfrm>
          </p:grpSpPr>
          <p:pic>
            <p:nvPicPr>
              <p:cNvPr id="8" name="Picture 7" descr="Home Page - &lt;strong&gt;Collaborative&lt;/strong&gt; Practice Solutions"/>
              <p:cNvPicPr>
                <a:picLocks noChangeAspect="1"/>
              </p:cNvPicPr>
              <p:nvPr/>
            </p:nvPicPr>
            <p:blipFill rotWithShape="1">
              <a:blip r:embed="rId1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28575"/>
              <a:stretch/>
            </p:blipFill>
            <p:spPr>
              <a:xfrm>
                <a:off x="3581400" y="5799471"/>
                <a:ext cx="1640484" cy="754984"/>
              </a:xfrm>
              <a:prstGeom prst="rect">
                <a:avLst/>
              </a:prstGeom>
            </p:spPr>
          </p:pic>
          <p:sp>
            <p:nvSpPr>
              <p:cNvPr id="9" name="TextBox 8"/>
              <p:cNvSpPr txBox="1"/>
              <p:nvPr/>
            </p:nvSpPr>
            <p:spPr>
              <a:xfrm>
                <a:off x="4122840" y="6035335"/>
                <a:ext cx="540960" cy="2432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600" dirty="0">
                    <a:solidFill>
                      <a:schemeClr val="accent3">
                        <a:lumMod val="20000"/>
                        <a:lumOff val="80000"/>
                      </a:schemeClr>
                    </a:solidFill>
                    <a:latin typeface="Arial Black" panose="020B0A04020102020204" pitchFamily="34" charset="0"/>
                  </a:rPr>
                  <a:t>LARC</a:t>
                </a:r>
                <a:endParaRPr lang="en-US" sz="900" dirty="0">
                  <a:solidFill>
                    <a:schemeClr val="accent3">
                      <a:lumMod val="20000"/>
                      <a:lumOff val="80000"/>
                    </a:schemeClr>
                  </a:solidFill>
                  <a:latin typeface="Arial Black" panose="020B0A04020102020204" pitchFamily="34" charset="0"/>
                </a:endParaRPr>
              </a:p>
            </p:txBody>
          </p:sp>
        </p:grpSp>
        <p:pic>
          <p:nvPicPr>
            <p:cNvPr id="10" name="Picture 9" descr="PEPFAR_logo_500x595.jpg"/>
            <p:cNvPicPr>
              <a:picLocks noChangeAspect="1"/>
            </p:cNvPicPr>
            <p:nvPr userDrawn="1"/>
          </p:nvPicPr>
          <p:blipFill>
            <a:blip r:embed="rId14" cstate="print"/>
            <a:stretch>
              <a:fillRect/>
            </a:stretch>
          </p:blipFill>
          <p:spPr>
            <a:xfrm>
              <a:off x="11737471" y="4277"/>
              <a:ext cx="440158" cy="471390"/>
            </a:xfrm>
            <a:prstGeom prst="rect">
              <a:avLst/>
            </a:prstGeom>
          </p:spPr>
        </p:pic>
        <p:pic>
          <p:nvPicPr>
            <p:cNvPr id="11" name="Picture 10" descr="PHIILogo2C_2016.png"/>
            <p:cNvPicPr>
              <a:picLocks noChangeAspect="1"/>
            </p:cNvPicPr>
            <p:nvPr userDrawn="1"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86570" y="80422"/>
              <a:ext cx="1013496" cy="25267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55819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1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notesSlide" Target="../notesSlides/notesSlide8.xml"/><Relationship Id="rId7" Type="http://schemas.openxmlformats.org/officeDocument/2006/relationships/diagramColors" Target="../diagrams/colors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1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notesSlide" Target="../notesSlides/notesSlide9.xml"/><Relationship Id="rId7" Type="http://schemas.openxmlformats.org/officeDocument/2006/relationships/diagramColors" Target="../diagrams/colors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ctrTitle"/>
          </p:nvPr>
        </p:nvSpPr>
        <p:spPr>
          <a:xfrm>
            <a:off x="2209800" y="1538289"/>
            <a:ext cx="7772400" cy="1927225"/>
          </a:xfrm>
        </p:spPr>
        <p:txBody>
          <a:bodyPr/>
          <a:lstStyle/>
          <a:p>
            <a:pPr eaLnBrk="1" hangingPunct="1"/>
            <a:r>
              <a:rPr lang="en-US" altLang="en-US" sz="4800" dirty="0"/>
              <a:t>Site </a:t>
            </a:r>
            <a:r>
              <a:rPr lang="en-US" altLang="en-US" dirty="0">
                <a:solidFill>
                  <a:schemeClr val="accent2"/>
                </a:solidFill>
              </a:rPr>
              <a:t>(e.g., LARC Embakasi)</a:t>
            </a:r>
            <a:br>
              <a:rPr lang="en-US" altLang="en-US" dirty="0">
                <a:solidFill>
                  <a:schemeClr val="accent2"/>
                </a:solidFill>
              </a:rPr>
            </a:br>
            <a:endParaRPr lang="en-US" altLang="en-US" dirty="0">
              <a:solidFill>
                <a:schemeClr val="accent2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5363" name="Subtitle 2"/>
          <p:cNvSpPr>
            <a:spLocks noGrp="1"/>
          </p:cNvSpPr>
          <p:nvPr>
            <p:ph type="subTitle" idx="1"/>
          </p:nvPr>
        </p:nvSpPr>
        <p:spPr>
          <a:xfrm>
            <a:off x="2043113" y="3438525"/>
            <a:ext cx="8166100" cy="1752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altLang="en-US" sz="2800" dirty="0">
                <a:solidFill>
                  <a:schemeClr val="accent2"/>
                </a:solidFill>
              </a:rPr>
              <a:t>[Identify which Viral Load Cascade component your project addresses</a:t>
            </a:r>
            <a:br>
              <a:rPr lang="en-US" altLang="en-US" sz="2800" dirty="0">
                <a:solidFill>
                  <a:schemeClr val="accent2"/>
                </a:solidFill>
              </a:rPr>
            </a:br>
            <a:r>
              <a:rPr lang="en-US" altLang="en-US" sz="2800" dirty="0">
                <a:solidFill>
                  <a:schemeClr val="accent2"/>
                </a:solidFill>
              </a:rPr>
              <a:t>(e.g. Demand Creation)] </a:t>
            </a:r>
            <a:r>
              <a:rPr lang="en-US" altLang="en-US" sz="2800" dirty="0">
                <a:solidFill>
                  <a:schemeClr val="accent3"/>
                </a:solidFill>
              </a:rPr>
              <a:t/>
            </a:r>
            <a:br>
              <a:rPr lang="en-US" altLang="en-US" sz="2800" dirty="0">
                <a:solidFill>
                  <a:schemeClr val="accent3"/>
                </a:solidFill>
              </a:rPr>
            </a:br>
            <a:endParaRPr lang="en-US" altLang="en-US" sz="3100" dirty="0">
              <a:solidFill>
                <a:schemeClr val="bg1"/>
              </a:solidFill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80000"/>
              </a:lnSpc>
            </a:pPr>
            <a:endParaRPr lang="en-US" altLang="en-US" dirty="0">
              <a:solidFill>
                <a:schemeClr val="bg1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975212" y="5191126"/>
            <a:ext cx="2241576" cy="10341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eaLnBrk="1" hangingPunct="1">
              <a:lnSpc>
                <a:spcPct val="80000"/>
              </a:lnSpc>
            </a:pPr>
            <a:r>
              <a:rPr lang="en-US" altLang="en-US" dirty="0">
                <a:solidFill>
                  <a:schemeClr val="accent2"/>
                </a:solidFill>
              </a:rPr>
              <a:t>Speaker Name, Title,</a:t>
            </a:r>
          </a:p>
          <a:p>
            <a:pPr algn="ctr" eaLnBrk="1" hangingPunct="1">
              <a:lnSpc>
                <a:spcPct val="80000"/>
              </a:lnSpc>
            </a:pPr>
            <a:r>
              <a:rPr lang="en-US" altLang="en-US" dirty="0">
                <a:solidFill>
                  <a:schemeClr val="accent2"/>
                </a:solidFill>
              </a:rPr>
              <a:t> Organization</a:t>
            </a:r>
          </a:p>
          <a:p>
            <a:pPr algn="ctr" eaLnBrk="1" hangingPunct="1">
              <a:lnSpc>
                <a:spcPct val="80000"/>
              </a:lnSpc>
            </a:pPr>
            <a:r>
              <a:rPr lang="en-US" altLang="en-US" dirty="0">
                <a:solidFill>
                  <a:schemeClr val="accent2"/>
                </a:solidFill>
              </a:rPr>
              <a:t>Date  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6449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Freeform 3"/>
          <p:cNvSpPr>
            <a:spLocks/>
          </p:cNvSpPr>
          <p:nvPr/>
        </p:nvSpPr>
        <p:spPr bwMode="blackWhite">
          <a:xfrm>
            <a:off x="3635375" y="412636"/>
            <a:ext cx="1735138" cy="1058862"/>
          </a:xfrm>
          <a:custGeom>
            <a:avLst/>
            <a:gdLst>
              <a:gd name="T0" fmla="*/ 959 w 1093"/>
              <a:gd name="T1" fmla="*/ 0 h 667"/>
              <a:gd name="T2" fmla="*/ 0 w 1093"/>
              <a:gd name="T3" fmla="*/ 0 h 667"/>
              <a:gd name="T4" fmla="*/ 133 w 1093"/>
              <a:gd name="T5" fmla="*/ 333 h 667"/>
              <a:gd name="T6" fmla="*/ 0 w 1093"/>
              <a:gd name="T7" fmla="*/ 666 h 667"/>
              <a:gd name="T8" fmla="*/ 959 w 1093"/>
              <a:gd name="T9" fmla="*/ 666 h 667"/>
              <a:gd name="T10" fmla="*/ 1092 w 1093"/>
              <a:gd name="T11" fmla="*/ 333 h 667"/>
              <a:gd name="T12" fmla="*/ 959 w 1093"/>
              <a:gd name="T13" fmla="*/ 0 h 66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093"/>
              <a:gd name="T22" fmla="*/ 0 h 667"/>
              <a:gd name="T23" fmla="*/ 1093 w 1093"/>
              <a:gd name="T24" fmla="*/ 667 h 667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093" h="667">
                <a:moveTo>
                  <a:pt x="959" y="0"/>
                </a:moveTo>
                <a:lnTo>
                  <a:pt x="0" y="0"/>
                </a:lnTo>
                <a:lnTo>
                  <a:pt x="133" y="333"/>
                </a:lnTo>
                <a:lnTo>
                  <a:pt x="0" y="666"/>
                </a:lnTo>
                <a:lnTo>
                  <a:pt x="959" y="666"/>
                </a:lnTo>
                <a:lnTo>
                  <a:pt x="1092" y="333"/>
                </a:lnTo>
                <a:lnTo>
                  <a:pt x="959" y="0"/>
                </a:lnTo>
              </a:path>
            </a:pathLst>
          </a:custGeom>
          <a:solidFill>
            <a:srgbClr val="4E94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6" name="Group 2"/>
          <p:cNvGrpSpPr>
            <a:grpSpLocks/>
          </p:cNvGrpSpPr>
          <p:nvPr/>
        </p:nvGrpSpPr>
        <p:grpSpPr bwMode="auto">
          <a:xfrm>
            <a:off x="1700212" y="412636"/>
            <a:ext cx="8967788" cy="1058862"/>
            <a:chOff x="45" y="778"/>
            <a:chExt cx="5649" cy="667"/>
          </a:xfrm>
        </p:grpSpPr>
        <p:sp>
          <p:nvSpPr>
            <p:cNvPr id="27" name="Freeform 3"/>
            <p:cNvSpPr>
              <a:spLocks/>
            </p:cNvSpPr>
            <p:nvPr/>
          </p:nvSpPr>
          <p:spPr bwMode="blackWhite">
            <a:xfrm>
              <a:off x="45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2820C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Rectangle 4"/>
            <p:cNvSpPr>
              <a:spLocks noChangeArrowheads="1"/>
            </p:cNvSpPr>
            <p:nvPr/>
          </p:nvSpPr>
          <p:spPr bwMode="blackWhite">
            <a:xfrm>
              <a:off x="361" y="1013"/>
              <a:ext cx="48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Define</a:t>
              </a:r>
            </a:p>
          </p:txBody>
        </p:sp>
        <p:sp>
          <p:nvSpPr>
            <p:cNvPr id="30" name="Rectangle 6"/>
            <p:cNvSpPr>
              <a:spLocks noChangeArrowheads="1"/>
            </p:cNvSpPr>
            <p:nvPr/>
          </p:nvSpPr>
          <p:spPr bwMode="blackWhite">
            <a:xfrm>
              <a:off x="1473" y="1032"/>
              <a:ext cx="64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Measure</a:t>
              </a:r>
            </a:p>
          </p:txBody>
        </p:sp>
        <p:sp>
          <p:nvSpPr>
            <p:cNvPr id="31" name="Freeform 7"/>
            <p:cNvSpPr>
              <a:spLocks/>
            </p:cNvSpPr>
            <p:nvPr/>
          </p:nvSpPr>
          <p:spPr bwMode="blackWhite">
            <a:xfrm>
              <a:off x="2358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Rectangle 8"/>
            <p:cNvSpPr>
              <a:spLocks noChangeArrowheads="1"/>
            </p:cNvSpPr>
            <p:nvPr/>
          </p:nvSpPr>
          <p:spPr bwMode="blackWhite">
            <a:xfrm>
              <a:off x="2655" y="1032"/>
              <a:ext cx="605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Analyze</a:t>
              </a:r>
            </a:p>
          </p:txBody>
        </p:sp>
        <p:sp>
          <p:nvSpPr>
            <p:cNvPr id="33" name="Freeform 9"/>
            <p:cNvSpPr>
              <a:spLocks/>
            </p:cNvSpPr>
            <p:nvPr/>
          </p:nvSpPr>
          <p:spPr bwMode="blackWhite">
            <a:xfrm>
              <a:off x="3506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Rectangle 10"/>
            <p:cNvSpPr>
              <a:spLocks noChangeArrowheads="1"/>
            </p:cNvSpPr>
            <p:nvPr/>
          </p:nvSpPr>
          <p:spPr bwMode="blackWhite">
            <a:xfrm>
              <a:off x="3795" y="1032"/>
              <a:ext cx="62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Improve</a:t>
              </a:r>
            </a:p>
          </p:txBody>
        </p:sp>
        <p:sp>
          <p:nvSpPr>
            <p:cNvPr id="35" name="Freeform 11"/>
            <p:cNvSpPr>
              <a:spLocks/>
            </p:cNvSpPr>
            <p:nvPr/>
          </p:nvSpPr>
          <p:spPr bwMode="blackWhite">
            <a:xfrm>
              <a:off x="4601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Rectangle 12"/>
            <p:cNvSpPr>
              <a:spLocks noChangeArrowheads="1"/>
            </p:cNvSpPr>
            <p:nvPr/>
          </p:nvSpPr>
          <p:spPr bwMode="blackWhite">
            <a:xfrm>
              <a:off x="4917" y="1032"/>
              <a:ext cx="56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Control</a:t>
              </a:r>
            </a:p>
          </p:txBody>
        </p:sp>
      </p:grp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Gap (Problem Statement):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Share your problem – (in 15 words or less, if possible)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10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551526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Freeform 3"/>
          <p:cNvSpPr>
            <a:spLocks/>
          </p:cNvSpPr>
          <p:nvPr/>
        </p:nvSpPr>
        <p:spPr bwMode="blackWhite">
          <a:xfrm>
            <a:off x="3635375" y="412636"/>
            <a:ext cx="1735138" cy="1058862"/>
          </a:xfrm>
          <a:custGeom>
            <a:avLst/>
            <a:gdLst>
              <a:gd name="T0" fmla="*/ 959 w 1093"/>
              <a:gd name="T1" fmla="*/ 0 h 667"/>
              <a:gd name="T2" fmla="*/ 0 w 1093"/>
              <a:gd name="T3" fmla="*/ 0 h 667"/>
              <a:gd name="T4" fmla="*/ 133 w 1093"/>
              <a:gd name="T5" fmla="*/ 333 h 667"/>
              <a:gd name="T6" fmla="*/ 0 w 1093"/>
              <a:gd name="T7" fmla="*/ 666 h 667"/>
              <a:gd name="T8" fmla="*/ 959 w 1093"/>
              <a:gd name="T9" fmla="*/ 666 h 667"/>
              <a:gd name="T10" fmla="*/ 1092 w 1093"/>
              <a:gd name="T11" fmla="*/ 333 h 667"/>
              <a:gd name="T12" fmla="*/ 959 w 1093"/>
              <a:gd name="T13" fmla="*/ 0 h 66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093"/>
              <a:gd name="T22" fmla="*/ 0 h 667"/>
              <a:gd name="T23" fmla="*/ 1093 w 1093"/>
              <a:gd name="T24" fmla="*/ 667 h 667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093" h="667">
                <a:moveTo>
                  <a:pt x="959" y="0"/>
                </a:moveTo>
                <a:lnTo>
                  <a:pt x="0" y="0"/>
                </a:lnTo>
                <a:lnTo>
                  <a:pt x="133" y="333"/>
                </a:lnTo>
                <a:lnTo>
                  <a:pt x="0" y="666"/>
                </a:lnTo>
                <a:lnTo>
                  <a:pt x="959" y="666"/>
                </a:lnTo>
                <a:lnTo>
                  <a:pt x="1092" y="333"/>
                </a:lnTo>
                <a:lnTo>
                  <a:pt x="959" y="0"/>
                </a:lnTo>
              </a:path>
            </a:pathLst>
          </a:custGeom>
          <a:solidFill>
            <a:srgbClr val="4E94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6" name="Group 2"/>
          <p:cNvGrpSpPr>
            <a:grpSpLocks/>
          </p:cNvGrpSpPr>
          <p:nvPr/>
        </p:nvGrpSpPr>
        <p:grpSpPr bwMode="auto">
          <a:xfrm>
            <a:off x="1700212" y="412636"/>
            <a:ext cx="8967788" cy="1058862"/>
            <a:chOff x="45" y="778"/>
            <a:chExt cx="5649" cy="667"/>
          </a:xfrm>
        </p:grpSpPr>
        <p:sp>
          <p:nvSpPr>
            <p:cNvPr id="27" name="Freeform 3"/>
            <p:cNvSpPr>
              <a:spLocks/>
            </p:cNvSpPr>
            <p:nvPr/>
          </p:nvSpPr>
          <p:spPr bwMode="blackWhite">
            <a:xfrm>
              <a:off x="45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2820C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Rectangle 4"/>
            <p:cNvSpPr>
              <a:spLocks noChangeArrowheads="1"/>
            </p:cNvSpPr>
            <p:nvPr/>
          </p:nvSpPr>
          <p:spPr bwMode="blackWhite">
            <a:xfrm>
              <a:off x="361" y="1013"/>
              <a:ext cx="48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Define</a:t>
              </a:r>
            </a:p>
          </p:txBody>
        </p:sp>
        <p:sp>
          <p:nvSpPr>
            <p:cNvPr id="30" name="Rectangle 6"/>
            <p:cNvSpPr>
              <a:spLocks noChangeArrowheads="1"/>
            </p:cNvSpPr>
            <p:nvPr/>
          </p:nvSpPr>
          <p:spPr bwMode="blackWhite">
            <a:xfrm>
              <a:off x="1473" y="1032"/>
              <a:ext cx="64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Measure</a:t>
              </a:r>
            </a:p>
          </p:txBody>
        </p:sp>
        <p:sp>
          <p:nvSpPr>
            <p:cNvPr id="31" name="Freeform 7"/>
            <p:cNvSpPr>
              <a:spLocks/>
            </p:cNvSpPr>
            <p:nvPr/>
          </p:nvSpPr>
          <p:spPr bwMode="blackWhite">
            <a:xfrm>
              <a:off x="2358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Rectangle 8"/>
            <p:cNvSpPr>
              <a:spLocks noChangeArrowheads="1"/>
            </p:cNvSpPr>
            <p:nvPr/>
          </p:nvSpPr>
          <p:spPr bwMode="blackWhite">
            <a:xfrm>
              <a:off x="2655" y="1032"/>
              <a:ext cx="605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Analyze</a:t>
              </a:r>
            </a:p>
          </p:txBody>
        </p:sp>
        <p:sp>
          <p:nvSpPr>
            <p:cNvPr id="33" name="Freeform 9"/>
            <p:cNvSpPr>
              <a:spLocks/>
            </p:cNvSpPr>
            <p:nvPr/>
          </p:nvSpPr>
          <p:spPr bwMode="blackWhite">
            <a:xfrm>
              <a:off x="3506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Rectangle 10"/>
            <p:cNvSpPr>
              <a:spLocks noChangeArrowheads="1"/>
            </p:cNvSpPr>
            <p:nvPr/>
          </p:nvSpPr>
          <p:spPr bwMode="blackWhite">
            <a:xfrm>
              <a:off x="3795" y="1032"/>
              <a:ext cx="62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Improve</a:t>
              </a:r>
            </a:p>
          </p:txBody>
        </p:sp>
        <p:sp>
          <p:nvSpPr>
            <p:cNvPr id="35" name="Freeform 11"/>
            <p:cNvSpPr>
              <a:spLocks/>
            </p:cNvSpPr>
            <p:nvPr/>
          </p:nvSpPr>
          <p:spPr bwMode="blackWhite">
            <a:xfrm>
              <a:off x="4601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Rectangle 12"/>
            <p:cNvSpPr>
              <a:spLocks noChangeArrowheads="1"/>
            </p:cNvSpPr>
            <p:nvPr/>
          </p:nvSpPr>
          <p:spPr bwMode="blackWhite">
            <a:xfrm>
              <a:off x="4917" y="1032"/>
              <a:ext cx="56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Control</a:t>
              </a:r>
            </a:p>
          </p:txBody>
        </p:sp>
      </p:grp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Voice of Customer (VOC)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Who is your customer? (patients, health care workers) Did you select the right customer for your identified problem?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Tool used to collect the VOC (survey, focus group)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Collection Process (# surveyed, method surveyed)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Results (Display)</a:t>
            </a:r>
          </a:p>
          <a:p>
            <a:pPr lvl="1"/>
            <a:r>
              <a:rPr lang="en-US" b="1" dirty="0">
                <a:solidFill>
                  <a:schemeClr val="accent2"/>
                </a:solidFill>
              </a:rPr>
              <a:t>What did you learn? How did you apply what you learned in your intervention?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11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661129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Metric Selected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Numerator/Denominator</a:t>
            </a:r>
          </a:p>
          <a:p>
            <a:r>
              <a:rPr lang="en-US" dirty="0"/>
              <a:t>Baseline Data 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Give percentage/number</a:t>
            </a:r>
            <a:endParaRPr lang="en-US" dirty="0"/>
          </a:p>
          <a:p>
            <a:endParaRPr lang="en-US" dirty="0">
              <a:solidFill>
                <a:schemeClr val="accent2"/>
              </a:solidFill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pSp>
        <p:nvGrpSpPr>
          <p:cNvPr id="19" name="Group 2"/>
          <p:cNvGrpSpPr>
            <a:grpSpLocks/>
          </p:cNvGrpSpPr>
          <p:nvPr/>
        </p:nvGrpSpPr>
        <p:grpSpPr bwMode="auto">
          <a:xfrm>
            <a:off x="1700212" y="306980"/>
            <a:ext cx="8967788" cy="1058862"/>
            <a:chOff x="45" y="778"/>
            <a:chExt cx="5649" cy="667"/>
          </a:xfrm>
        </p:grpSpPr>
        <p:sp>
          <p:nvSpPr>
            <p:cNvPr id="20" name="Freeform 3"/>
            <p:cNvSpPr>
              <a:spLocks/>
            </p:cNvSpPr>
            <p:nvPr/>
          </p:nvSpPr>
          <p:spPr bwMode="blackWhite">
            <a:xfrm>
              <a:off x="45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Rectangle 4"/>
            <p:cNvSpPr>
              <a:spLocks noChangeArrowheads="1"/>
            </p:cNvSpPr>
            <p:nvPr/>
          </p:nvSpPr>
          <p:spPr bwMode="blackWhite">
            <a:xfrm>
              <a:off x="361" y="1013"/>
              <a:ext cx="48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Define</a:t>
              </a:r>
            </a:p>
          </p:txBody>
        </p:sp>
        <p:sp>
          <p:nvSpPr>
            <p:cNvPr id="22" name="Freeform 5"/>
            <p:cNvSpPr>
              <a:spLocks/>
            </p:cNvSpPr>
            <p:nvPr/>
          </p:nvSpPr>
          <p:spPr bwMode="blackWhite">
            <a:xfrm>
              <a:off x="1176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2820C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Rectangle 6"/>
            <p:cNvSpPr>
              <a:spLocks noChangeArrowheads="1"/>
            </p:cNvSpPr>
            <p:nvPr/>
          </p:nvSpPr>
          <p:spPr bwMode="blackWhite">
            <a:xfrm>
              <a:off x="1473" y="1032"/>
              <a:ext cx="64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Measure</a:t>
              </a:r>
            </a:p>
          </p:txBody>
        </p:sp>
        <p:sp>
          <p:nvSpPr>
            <p:cNvPr id="24" name="Freeform 7"/>
            <p:cNvSpPr>
              <a:spLocks/>
            </p:cNvSpPr>
            <p:nvPr/>
          </p:nvSpPr>
          <p:spPr bwMode="blackWhite">
            <a:xfrm>
              <a:off x="2358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Rectangle 8"/>
            <p:cNvSpPr>
              <a:spLocks noChangeArrowheads="1"/>
            </p:cNvSpPr>
            <p:nvPr/>
          </p:nvSpPr>
          <p:spPr bwMode="blackWhite">
            <a:xfrm>
              <a:off x="2655" y="1032"/>
              <a:ext cx="605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Analyze</a:t>
              </a:r>
            </a:p>
          </p:txBody>
        </p:sp>
        <p:sp>
          <p:nvSpPr>
            <p:cNvPr id="26" name="Freeform 9"/>
            <p:cNvSpPr>
              <a:spLocks/>
            </p:cNvSpPr>
            <p:nvPr/>
          </p:nvSpPr>
          <p:spPr bwMode="blackWhite">
            <a:xfrm>
              <a:off x="3506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Rectangle 10"/>
            <p:cNvSpPr>
              <a:spLocks noChangeArrowheads="1"/>
            </p:cNvSpPr>
            <p:nvPr/>
          </p:nvSpPr>
          <p:spPr bwMode="blackWhite">
            <a:xfrm>
              <a:off x="3795" y="1032"/>
              <a:ext cx="62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Improve</a:t>
              </a:r>
            </a:p>
          </p:txBody>
        </p:sp>
        <p:sp>
          <p:nvSpPr>
            <p:cNvPr id="40" name="Freeform 11"/>
            <p:cNvSpPr>
              <a:spLocks/>
            </p:cNvSpPr>
            <p:nvPr/>
          </p:nvSpPr>
          <p:spPr bwMode="blackWhite">
            <a:xfrm>
              <a:off x="4601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Rectangle 12"/>
            <p:cNvSpPr>
              <a:spLocks noChangeArrowheads="1"/>
            </p:cNvSpPr>
            <p:nvPr/>
          </p:nvSpPr>
          <p:spPr bwMode="blackWhite">
            <a:xfrm>
              <a:off x="4917" y="1032"/>
              <a:ext cx="56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Control</a:t>
              </a:r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12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992869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Data Collection Process 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Data Collection Tool</a:t>
            </a:r>
          </a:p>
          <a:p>
            <a:pPr lvl="2"/>
            <a:r>
              <a:rPr lang="en-US" dirty="0">
                <a:solidFill>
                  <a:schemeClr val="accent2"/>
                </a:solidFill>
              </a:rPr>
              <a:t>List or insert picture (if available) of any </a:t>
            </a:r>
            <a:r>
              <a:rPr lang="en-US" u="sng" dirty="0">
                <a:solidFill>
                  <a:schemeClr val="accent2"/>
                </a:solidFill>
              </a:rPr>
              <a:t>data collection tool</a:t>
            </a:r>
            <a:r>
              <a:rPr lang="en-US" dirty="0">
                <a:solidFill>
                  <a:schemeClr val="accent2"/>
                </a:solidFill>
              </a:rPr>
              <a:t> that was used for your project 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Data Collection Plan</a:t>
            </a:r>
          </a:p>
          <a:p>
            <a:pPr lvl="2"/>
            <a:r>
              <a:rPr lang="en-US" dirty="0">
                <a:solidFill>
                  <a:schemeClr val="accent2"/>
                </a:solidFill>
              </a:rPr>
              <a:t>How many data points for baseline?</a:t>
            </a:r>
          </a:p>
          <a:p>
            <a:pPr lvl="2"/>
            <a:r>
              <a:rPr lang="en-US" dirty="0">
                <a:solidFill>
                  <a:schemeClr val="accent2"/>
                </a:solidFill>
              </a:rPr>
              <a:t>Timeframe of data collection. How frequently did you collect your data? – baseline &amp; project data?</a:t>
            </a:r>
          </a:p>
        </p:txBody>
      </p:sp>
      <p:grpSp>
        <p:nvGrpSpPr>
          <p:cNvPr id="27" name="Group 2">
            <a:extLst>
              <a:ext uri="{FF2B5EF4-FFF2-40B4-BE49-F238E27FC236}">
                <a16:creationId xmlns:a16="http://schemas.microsoft.com/office/drawing/2014/main" id="{5F7244A7-6DFE-0C4D-8159-6EC7DF0A3C48}"/>
              </a:ext>
            </a:extLst>
          </p:cNvPr>
          <p:cNvGrpSpPr>
            <a:grpSpLocks/>
          </p:cNvGrpSpPr>
          <p:nvPr/>
        </p:nvGrpSpPr>
        <p:grpSpPr bwMode="auto">
          <a:xfrm>
            <a:off x="1700212" y="379836"/>
            <a:ext cx="8967788" cy="1058862"/>
            <a:chOff x="45" y="778"/>
            <a:chExt cx="5649" cy="667"/>
          </a:xfrm>
        </p:grpSpPr>
        <p:sp>
          <p:nvSpPr>
            <p:cNvPr id="42" name="Freeform 3">
              <a:extLst>
                <a:ext uri="{FF2B5EF4-FFF2-40B4-BE49-F238E27FC236}">
                  <a16:creationId xmlns:a16="http://schemas.microsoft.com/office/drawing/2014/main" id="{25AD3192-D49F-CF48-850A-6DBC7359EB49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45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Rectangle 4">
              <a:extLst>
                <a:ext uri="{FF2B5EF4-FFF2-40B4-BE49-F238E27FC236}">
                  <a16:creationId xmlns:a16="http://schemas.microsoft.com/office/drawing/2014/main" id="{718224A1-71DC-A64A-A5EB-6AD03D864D05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361" y="1013"/>
              <a:ext cx="48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Define</a:t>
              </a:r>
            </a:p>
          </p:txBody>
        </p:sp>
        <p:sp>
          <p:nvSpPr>
            <p:cNvPr id="44" name="Freeform 5">
              <a:extLst>
                <a:ext uri="{FF2B5EF4-FFF2-40B4-BE49-F238E27FC236}">
                  <a16:creationId xmlns:a16="http://schemas.microsoft.com/office/drawing/2014/main" id="{6B9BBE9C-359E-5A40-847D-1E62FE1C7952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1176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2820C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Rectangle 6">
              <a:extLst>
                <a:ext uri="{FF2B5EF4-FFF2-40B4-BE49-F238E27FC236}">
                  <a16:creationId xmlns:a16="http://schemas.microsoft.com/office/drawing/2014/main" id="{3E6F924F-DBA2-0148-AB5A-A384EC1E424D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1473" y="1032"/>
              <a:ext cx="64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Measure</a:t>
              </a:r>
            </a:p>
          </p:txBody>
        </p:sp>
        <p:sp>
          <p:nvSpPr>
            <p:cNvPr id="46" name="Freeform 7">
              <a:extLst>
                <a:ext uri="{FF2B5EF4-FFF2-40B4-BE49-F238E27FC236}">
                  <a16:creationId xmlns:a16="http://schemas.microsoft.com/office/drawing/2014/main" id="{A2BE5A66-4B17-D647-B2BF-CDCA91A844F0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2358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Rectangle 8">
              <a:extLst>
                <a:ext uri="{FF2B5EF4-FFF2-40B4-BE49-F238E27FC236}">
                  <a16:creationId xmlns:a16="http://schemas.microsoft.com/office/drawing/2014/main" id="{1A191079-7590-E848-96F3-4FA338637365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2655" y="1032"/>
              <a:ext cx="605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Analyze</a:t>
              </a:r>
            </a:p>
          </p:txBody>
        </p:sp>
        <p:sp>
          <p:nvSpPr>
            <p:cNvPr id="48" name="Freeform 9">
              <a:extLst>
                <a:ext uri="{FF2B5EF4-FFF2-40B4-BE49-F238E27FC236}">
                  <a16:creationId xmlns:a16="http://schemas.microsoft.com/office/drawing/2014/main" id="{2793D7B7-1555-024F-A121-EAC57014150F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3506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Rectangle 10">
              <a:extLst>
                <a:ext uri="{FF2B5EF4-FFF2-40B4-BE49-F238E27FC236}">
                  <a16:creationId xmlns:a16="http://schemas.microsoft.com/office/drawing/2014/main" id="{98BE9923-0575-8F4A-BE1D-81109041D04C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3795" y="1032"/>
              <a:ext cx="62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Improve</a:t>
              </a:r>
            </a:p>
          </p:txBody>
        </p:sp>
        <p:sp>
          <p:nvSpPr>
            <p:cNvPr id="50" name="Freeform 11">
              <a:extLst>
                <a:ext uri="{FF2B5EF4-FFF2-40B4-BE49-F238E27FC236}">
                  <a16:creationId xmlns:a16="http://schemas.microsoft.com/office/drawing/2014/main" id="{E83D8169-A0F3-C84E-97E2-767D3B53B615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4601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" name="Rectangle 12">
              <a:extLst>
                <a:ext uri="{FF2B5EF4-FFF2-40B4-BE49-F238E27FC236}">
                  <a16:creationId xmlns:a16="http://schemas.microsoft.com/office/drawing/2014/main" id="{2AAB778C-CBC2-3D4A-B524-049BEC7F5241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4917" y="1032"/>
              <a:ext cx="56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Control</a:t>
              </a:r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13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281300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" name="Group 2">
            <a:extLst>
              <a:ext uri="{FF2B5EF4-FFF2-40B4-BE49-F238E27FC236}">
                <a16:creationId xmlns:a16="http://schemas.microsoft.com/office/drawing/2014/main" id="{0A5F1768-90F9-9443-A4E5-BD363201D0A1}"/>
              </a:ext>
            </a:extLst>
          </p:cNvPr>
          <p:cNvGrpSpPr>
            <a:grpSpLocks/>
          </p:cNvGrpSpPr>
          <p:nvPr/>
        </p:nvGrpSpPr>
        <p:grpSpPr bwMode="auto">
          <a:xfrm>
            <a:off x="1612106" y="368394"/>
            <a:ext cx="8967788" cy="1058862"/>
            <a:chOff x="45" y="778"/>
            <a:chExt cx="5649" cy="667"/>
          </a:xfrm>
        </p:grpSpPr>
        <p:sp>
          <p:nvSpPr>
            <p:cNvPr id="53" name="Freeform 3">
              <a:extLst>
                <a:ext uri="{FF2B5EF4-FFF2-40B4-BE49-F238E27FC236}">
                  <a16:creationId xmlns:a16="http://schemas.microsoft.com/office/drawing/2014/main" id="{C08C80C1-ADA9-0C4A-B225-C9B0B871C0C8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45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" name="Rectangle 4">
              <a:extLst>
                <a:ext uri="{FF2B5EF4-FFF2-40B4-BE49-F238E27FC236}">
                  <a16:creationId xmlns:a16="http://schemas.microsoft.com/office/drawing/2014/main" id="{54D72D19-50E2-C84F-AE72-349199C0FC91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361" y="1013"/>
              <a:ext cx="48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Define</a:t>
              </a:r>
            </a:p>
          </p:txBody>
        </p:sp>
        <p:sp>
          <p:nvSpPr>
            <p:cNvPr id="55" name="Freeform 5">
              <a:extLst>
                <a:ext uri="{FF2B5EF4-FFF2-40B4-BE49-F238E27FC236}">
                  <a16:creationId xmlns:a16="http://schemas.microsoft.com/office/drawing/2014/main" id="{E67159CF-9374-BC4D-8D22-9FF28960E2F8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1176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009B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Rectangle 6">
              <a:extLst>
                <a:ext uri="{FF2B5EF4-FFF2-40B4-BE49-F238E27FC236}">
                  <a16:creationId xmlns:a16="http://schemas.microsoft.com/office/drawing/2014/main" id="{484BE28F-E118-1340-90EC-ED171FD88170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1473" y="1032"/>
              <a:ext cx="64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Measure</a:t>
              </a:r>
            </a:p>
          </p:txBody>
        </p:sp>
        <p:sp>
          <p:nvSpPr>
            <p:cNvPr id="57" name="Freeform 7">
              <a:extLst>
                <a:ext uri="{FF2B5EF4-FFF2-40B4-BE49-F238E27FC236}">
                  <a16:creationId xmlns:a16="http://schemas.microsoft.com/office/drawing/2014/main" id="{C1EC0016-EA78-654F-9D72-A5ACF493D870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2358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7030A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8" name="Rectangle 8">
              <a:extLst>
                <a:ext uri="{FF2B5EF4-FFF2-40B4-BE49-F238E27FC236}">
                  <a16:creationId xmlns:a16="http://schemas.microsoft.com/office/drawing/2014/main" id="{625A7684-E131-5644-AB9E-6BDA9D9C14F0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2655" y="1032"/>
              <a:ext cx="605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Analyze</a:t>
              </a:r>
            </a:p>
          </p:txBody>
        </p:sp>
        <p:sp>
          <p:nvSpPr>
            <p:cNvPr id="59" name="Freeform 9">
              <a:extLst>
                <a:ext uri="{FF2B5EF4-FFF2-40B4-BE49-F238E27FC236}">
                  <a16:creationId xmlns:a16="http://schemas.microsoft.com/office/drawing/2014/main" id="{AB1AFF2C-ABCD-6540-8133-C78322EC3E95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3506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0" name="Rectangle 10">
              <a:extLst>
                <a:ext uri="{FF2B5EF4-FFF2-40B4-BE49-F238E27FC236}">
                  <a16:creationId xmlns:a16="http://schemas.microsoft.com/office/drawing/2014/main" id="{91E687CC-52DF-964E-B728-8D8B93178E6D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3795" y="1032"/>
              <a:ext cx="62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Improve</a:t>
              </a:r>
            </a:p>
          </p:txBody>
        </p:sp>
        <p:sp>
          <p:nvSpPr>
            <p:cNvPr id="61" name="Freeform 11">
              <a:extLst>
                <a:ext uri="{FF2B5EF4-FFF2-40B4-BE49-F238E27FC236}">
                  <a16:creationId xmlns:a16="http://schemas.microsoft.com/office/drawing/2014/main" id="{F267D102-8ABC-7C4C-91BC-93E1A0849652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4601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" name="Rectangle 12">
              <a:extLst>
                <a:ext uri="{FF2B5EF4-FFF2-40B4-BE49-F238E27FC236}">
                  <a16:creationId xmlns:a16="http://schemas.microsoft.com/office/drawing/2014/main" id="{472C8FE3-EFFE-B74B-B578-5C97AE425609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4917" y="1032"/>
              <a:ext cx="56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Control</a:t>
              </a:r>
            </a:p>
          </p:txBody>
        </p:sp>
      </p:grp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FEAA69C8-96DE-7447-84D6-0C1A0B6F2811}"/>
              </a:ext>
            </a:extLst>
          </p:cNvPr>
          <p:cNvCxnSpPr/>
          <p:nvPr/>
        </p:nvCxnSpPr>
        <p:spPr>
          <a:xfrm flipV="1">
            <a:off x="3347244" y="3528509"/>
            <a:ext cx="4575810" cy="2349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09A378D0-BC27-964D-90C4-3A5201809D89}"/>
              </a:ext>
            </a:extLst>
          </p:cNvPr>
          <p:cNvCxnSpPr/>
          <p:nvPr/>
        </p:nvCxnSpPr>
        <p:spPr>
          <a:xfrm>
            <a:off x="3465989" y="2634428"/>
            <a:ext cx="914400" cy="91440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F97A294B-8376-944B-86B6-AECC2524D969}"/>
              </a:ext>
            </a:extLst>
          </p:cNvPr>
          <p:cNvCxnSpPr/>
          <p:nvPr/>
        </p:nvCxnSpPr>
        <p:spPr>
          <a:xfrm>
            <a:off x="4723924" y="2610933"/>
            <a:ext cx="914400" cy="91440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388E8323-FD6D-8C48-95E8-D84EC0F26CAF}"/>
              </a:ext>
            </a:extLst>
          </p:cNvPr>
          <p:cNvCxnSpPr/>
          <p:nvPr/>
        </p:nvCxnSpPr>
        <p:spPr>
          <a:xfrm>
            <a:off x="6323489" y="2614743"/>
            <a:ext cx="914400" cy="91440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2FEFCEE3-2AEC-AF4B-9BE2-7E824798E4E6}"/>
              </a:ext>
            </a:extLst>
          </p:cNvPr>
          <p:cNvCxnSpPr/>
          <p:nvPr/>
        </p:nvCxnSpPr>
        <p:spPr>
          <a:xfrm flipV="1">
            <a:off x="3580290" y="3524064"/>
            <a:ext cx="1144905" cy="1147445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6D63F318-C6DF-AC4F-BC25-7F6EB0569D14}"/>
              </a:ext>
            </a:extLst>
          </p:cNvPr>
          <p:cNvCxnSpPr/>
          <p:nvPr/>
        </p:nvCxnSpPr>
        <p:spPr>
          <a:xfrm flipV="1">
            <a:off x="5177950" y="3491044"/>
            <a:ext cx="1144905" cy="1144905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FD11BF0A-676D-0B45-A1CD-DBBA533B9AD5}"/>
              </a:ext>
            </a:extLst>
          </p:cNvPr>
          <p:cNvCxnSpPr/>
          <p:nvPr/>
        </p:nvCxnSpPr>
        <p:spPr>
          <a:xfrm flipV="1">
            <a:off x="6552090" y="3529144"/>
            <a:ext cx="913765" cy="1144905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21">
            <a:extLst>
              <a:ext uri="{FF2B5EF4-FFF2-40B4-BE49-F238E27FC236}">
                <a16:creationId xmlns:a16="http://schemas.microsoft.com/office/drawing/2014/main" id="{F9883A86-A851-EE48-AB44-1F6D7AEA21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5855" y="-2950278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22">
            <a:extLst>
              <a:ext uri="{FF2B5EF4-FFF2-40B4-BE49-F238E27FC236}">
                <a16:creationId xmlns:a16="http://schemas.microsoft.com/office/drawing/2014/main" id="{6B368662-BCAC-D24C-9801-864B7FCDA7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5855" y="-2770077"/>
            <a:ext cx="184731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latin typeface="Arial" panose="020B0604020202020204" pitchFamily="34" charset="0"/>
              </a:rPr>
              <a:t/>
            </a:r>
            <a:br>
              <a:rPr lang="en-US" altLang="en-US">
                <a:latin typeface="Arial" panose="020B0604020202020204" pitchFamily="34" charset="0"/>
              </a:rPr>
            </a:br>
            <a:endParaRPr lang="en-US" altLang="en-US">
              <a:latin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0" name="Rectangle 24">
            <a:extLst>
              <a:ext uri="{FF2B5EF4-FFF2-40B4-BE49-F238E27FC236}">
                <a16:creationId xmlns:a16="http://schemas.microsoft.com/office/drawing/2014/main" id="{0495CEEB-99FD-7E4E-9A4A-B7474E379D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5855" y="-2082044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600"/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7" name="Text Box 13">
            <a:extLst>
              <a:ext uri="{FF2B5EF4-FFF2-40B4-BE49-F238E27FC236}">
                <a16:creationId xmlns:a16="http://schemas.microsoft.com/office/drawing/2014/main" id="{E476DB31-2478-0E4A-979C-442CCF906636}"/>
              </a:ext>
            </a:extLst>
          </p:cNvPr>
          <p:cNvSpPr txBox="1"/>
          <p:nvPr/>
        </p:nvSpPr>
        <p:spPr>
          <a:xfrm>
            <a:off x="5662930" y="1904813"/>
            <a:ext cx="1145540" cy="687070"/>
          </a:xfrm>
          <a:prstGeom prst="rect">
            <a:avLst/>
          </a:prstGeom>
          <a:noFill/>
          <a:ln w="38100">
            <a:solidFill>
              <a:schemeClr val="bg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600" b="1">
                <a:ea typeface="Calibri" panose="020F0502020204030204" pitchFamily="34" charset="0"/>
                <a:cs typeface="Times New Roman" panose="02020603050405020304" pitchFamily="18" charset="0"/>
              </a:rPr>
              <a:t>Materials / Supplies </a:t>
            </a:r>
            <a:endParaRPr lang="en-US" sz="120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8" name="Text Box 10">
            <a:extLst>
              <a:ext uri="{FF2B5EF4-FFF2-40B4-BE49-F238E27FC236}">
                <a16:creationId xmlns:a16="http://schemas.microsoft.com/office/drawing/2014/main" id="{6FDE60EE-3D55-DE42-B917-2C847DC2874B}"/>
              </a:ext>
            </a:extLst>
          </p:cNvPr>
          <p:cNvSpPr txBox="1"/>
          <p:nvPr/>
        </p:nvSpPr>
        <p:spPr>
          <a:xfrm>
            <a:off x="7923054" y="3261048"/>
            <a:ext cx="937260" cy="346075"/>
          </a:xfrm>
          <a:prstGeom prst="rect">
            <a:avLst/>
          </a:prstGeom>
          <a:noFill/>
          <a:ln w="38100">
            <a:solidFill>
              <a:schemeClr val="bg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600" b="1">
                <a:ea typeface="Calibri" panose="020F0502020204030204" pitchFamily="34" charset="0"/>
                <a:cs typeface="Times New Roman" panose="02020603050405020304" pitchFamily="18" charset="0"/>
              </a:rPr>
              <a:t>Problem</a:t>
            </a:r>
            <a:endParaRPr lang="en-US" sz="120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0" name="Text Box 12">
            <a:extLst>
              <a:ext uri="{FF2B5EF4-FFF2-40B4-BE49-F238E27FC236}">
                <a16:creationId xmlns:a16="http://schemas.microsoft.com/office/drawing/2014/main" id="{C85A6DF5-0752-7B47-A264-B52C2C8AA32E}"/>
              </a:ext>
            </a:extLst>
          </p:cNvPr>
          <p:cNvSpPr txBox="1"/>
          <p:nvPr/>
        </p:nvSpPr>
        <p:spPr>
          <a:xfrm>
            <a:off x="4275138" y="2228981"/>
            <a:ext cx="919480" cy="346075"/>
          </a:xfrm>
          <a:prstGeom prst="rect">
            <a:avLst/>
          </a:prstGeom>
          <a:noFill/>
          <a:ln w="38100">
            <a:solidFill>
              <a:schemeClr val="bg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600" b="1">
                <a:ea typeface="Calibri" panose="020F0502020204030204" pitchFamily="34" charset="0"/>
                <a:cs typeface="Times New Roman" panose="02020603050405020304" pitchFamily="18" charset="0"/>
              </a:rPr>
              <a:t>Process</a:t>
            </a:r>
            <a:endParaRPr lang="en-US" sz="120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2" name="Text Box 11">
            <a:extLst>
              <a:ext uri="{FF2B5EF4-FFF2-40B4-BE49-F238E27FC236}">
                <a16:creationId xmlns:a16="http://schemas.microsoft.com/office/drawing/2014/main" id="{50A8D53E-E6BB-8844-9F8C-F9AF74DAA951}"/>
              </a:ext>
            </a:extLst>
          </p:cNvPr>
          <p:cNvSpPr txBox="1"/>
          <p:nvPr/>
        </p:nvSpPr>
        <p:spPr>
          <a:xfrm>
            <a:off x="3098801" y="2245809"/>
            <a:ext cx="802005" cy="346075"/>
          </a:xfrm>
          <a:prstGeom prst="rect">
            <a:avLst/>
          </a:prstGeom>
          <a:noFill/>
          <a:ln w="38100">
            <a:solidFill>
              <a:schemeClr val="bg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600" b="1">
                <a:ea typeface="Calibri" panose="020F0502020204030204" pitchFamily="34" charset="0"/>
                <a:cs typeface="Times New Roman" panose="02020603050405020304" pitchFamily="18" charset="0"/>
              </a:rPr>
              <a:t>People</a:t>
            </a:r>
            <a:endParaRPr lang="en-US" sz="120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3" name="Text Box 14">
            <a:extLst>
              <a:ext uri="{FF2B5EF4-FFF2-40B4-BE49-F238E27FC236}">
                <a16:creationId xmlns:a16="http://schemas.microsoft.com/office/drawing/2014/main" id="{BF44BB3F-34AA-9045-A56C-F8ED7E59101A}"/>
              </a:ext>
            </a:extLst>
          </p:cNvPr>
          <p:cNvSpPr txBox="1"/>
          <p:nvPr/>
        </p:nvSpPr>
        <p:spPr>
          <a:xfrm>
            <a:off x="2809399" y="4708974"/>
            <a:ext cx="1313180" cy="346075"/>
          </a:xfrm>
          <a:prstGeom prst="rect">
            <a:avLst/>
          </a:prstGeom>
          <a:noFill/>
          <a:ln w="38100">
            <a:solidFill>
              <a:schemeClr val="bg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600" b="1">
                <a:ea typeface="Calibri" panose="020F0502020204030204" pitchFamily="34" charset="0"/>
                <a:cs typeface="Times New Roman" panose="02020603050405020304" pitchFamily="18" charset="0"/>
              </a:rPr>
              <a:t>Environment</a:t>
            </a:r>
            <a:endParaRPr lang="en-US" sz="120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4" name="Text Box 15">
            <a:extLst>
              <a:ext uri="{FF2B5EF4-FFF2-40B4-BE49-F238E27FC236}">
                <a16:creationId xmlns:a16="http://schemas.microsoft.com/office/drawing/2014/main" id="{AFDCE1BF-7594-8D42-8829-457D2A9EB063}"/>
              </a:ext>
            </a:extLst>
          </p:cNvPr>
          <p:cNvSpPr txBox="1"/>
          <p:nvPr/>
        </p:nvSpPr>
        <p:spPr>
          <a:xfrm>
            <a:off x="4597242" y="4667649"/>
            <a:ext cx="1090930" cy="683260"/>
          </a:xfrm>
          <a:prstGeom prst="rect">
            <a:avLst/>
          </a:prstGeom>
          <a:noFill/>
          <a:ln w="38100">
            <a:solidFill>
              <a:schemeClr val="bg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600" b="1" dirty="0">
                <a:ea typeface="Calibri" panose="020F0502020204030204" pitchFamily="34" charset="0"/>
                <a:cs typeface="Times New Roman" panose="02020603050405020304" pitchFamily="18" charset="0"/>
              </a:rPr>
              <a:t>Policy / </a:t>
            </a:r>
            <a:endParaRPr lang="en-US" sz="1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600" b="1" dirty="0">
                <a:ea typeface="Calibri" panose="020F0502020204030204" pitchFamily="34" charset="0"/>
                <a:cs typeface="Times New Roman" panose="02020603050405020304" pitchFamily="18" charset="0"/>
              </a:rPr>
              <a:t>Procedure</a:t>
            </a:r>
            <a:endParaRPr lang="en-US" sz="12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5" name="Text Box 16">
            <a:extLst>
              <a:ext uri="{FF2B5EF4-FFF2-40B4-BE49-F238E27FC236}">
                <a16:creationId xmlns:a16="http://schemas.microsoft.com/office/drawing/2014/main" id="{95411C31-F54F-7A4A-8EE1-9F95FC704E52}"/>
              </a:ext>
            </a:extLst>
          </p:cNvPr>
          <p:cNvSpPr txBox="1"/>
          <p:nvPr/>
        </p:nvSpPr>
        <p:spPr>
          <a:xfrm>
            <a:off x="6093619" y="4730372"/>
            <a:ext cx="1144270" cy="346075"/>
          </a:xfrm>
          <a:prstGeom prst="rect">
            <a:avLst/>
          </a:prstGeom>
          <a:noFill/>
          <a:ln w="38100">
            <a:solidFill>
              <a:schemeClr val="bg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600" b="1">
                <a:ea typeface="Calibri" panose="020F0502020204030204" pitchFamily="34" charset="0"/>
                <a:cs typeface="Times New Roman" panose="02020603050405020304" pitchFamily="18" charset="0"/>
              </a:rPr>
              <a:t>Equipment</a:t>
            </a:r>
            <a:endParaRPr lang="en-US" sz="120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0DF47D5-F632-6440-924D-876997D03EF1}"/>
              </a:ext>
            </a:extLst>
          </p:cNvPr>
          <p:cNvSpPr txBox="1"/>
          <p:nvPr/>
        </p:nvSpPr>
        <p:spPr>
          <a:xfrm>
            <a:off x="1942483" y="5636912"/>
            <a:ext cx="781970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Root cause -  insert picture/diagram of your fishbone diagram or other tool used. </a:t>
            </a:r>
          </a:p>
          <a:p>
            <a:r>
              <a:rPr lang="en-US" dirty="0">
                <a:solidFill>
                  <a:schemeClr val="accent2"/>
                </a:solidFill>
              </a:rPr>
              <a:t>Circle your root cause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14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954930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2999187" y="934642"/>
            <a:ext cx="6182915" cy="7798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330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878595" name="Rectangle 3"/>
          <p:cNvSpPr>
            <a:spLocks noChangeArrowheads="1"/>
          </p:cNvSpPr>
          <p:nvPr/>
        </p:nvSpPr>
        <p:spPr bwMode="auto">
          <a:xfrm>
            <a:off x="1759744" y="1345019"/>
            <a:ext cx="8820150" cy="4941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7866" tIns="33338" rIns="67866" bIns="33338" anchor="ctr"/>
          <a:lstStyle/>
          <a:p>
            <a:pPr eaLnBrk="0" hangingPunct="0">
              <a:defRPr/>
            </a:pPr>
            <a:r>
              <a:rPr lang="en-US" sz="27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IMPACT / EFFORT GRID</a:t>
            </a:r>
            <a:r>
              <a:rPr lang="en-US" sz="3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1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A Tool for Prioritizing Opportunities</a:t>
            </a:r>
            <a:endParaRPr lang="en-US" sz="2100" b="1" dirty="0">
              <a:latin typeface="Times New Roman" pitchFamily="18" charset="0"/>
            </a:endParaRP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5857877" y="5531008"/>
            <a:ext cx="1488281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100" b="1" dirty="0"/>
              <a:t>EFFORT</a:t>
            </a: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4135041" y="5310188"/>
            <a:ext cx="13773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 dirty="0"/>
              <a:t>Easy to Do</a:t>
            </a:r>
            <a:endParaRPr lang="en-US" altLang="en-US" b="1" dirty="0">
              <a:latin typeface="Times New Roman" charset="0"/>
            </a:endParaRP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7181850" y="5325549"/>
            <a:ext cx="16383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 dirty="0"/>
              <a:t>Difficult to Do</a:t>
            </a:r>
            <a:endParaRPr lang="en-US" altLang="en-US" b="1" dirty="0">
              <a:latin typeface="Times New Roman" charset="0"/>
            </a:endParaRPr>
          </a:p>
        </p:txBody>
      </p:sp>
      <p:grpSp>
        <p:nvGrpSpPr>
          <p:cNvPr id="3079" name="Group 17"/>
          <p:cNvGrpSpPr>
            <a:grpSpLocks/>
          </p:cNvGrpSpPr>
          <p:nvPr/>
        </p:nvGrpSpPr>
        <p:grpSpPr bwMode="auto">
          <a:xfrm>
            <a:off x="4135042" y="1784111"/>
            <a:ext cx="4685109" cy="3515363"/>
            <a:chOff x="1233" y="829"/>
            <a:chExt cx="3664" cy="2824"/>
          </a:xfrm>
        </p:grpSpPr>
        <p:sp>
          <p:nvSpPr>
            <p:cNvPr id="3087" name="Rectangle 7"/>
            <p:cNvSpPr>
              <a:spLocks noChangeArrowheads="1"/>
            </p:cNvSpPr>
            <p:nvPr/>
          </p:nvSpPr>
          <p:spPr bwMode="auto">
            <a:xfrm>
              <a:off x="1233" y="829"/>
              <a:ext cx="3664" cy="2819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>
                <a:solidFill>
                  <a:schemeClr val="bg1"/>
                </a:solidFill>
              </a:endParaRPr>
            </a:p>
          </p:txBody>
        </p:sp>
        <p:sp>
          <p:nvSpPr>
            <p:cNvPr id="3088" name="Line 8"/>
            <p:cNvSpPr>
              <a:spLocks noChangeShapeType="1"/>
            </p:cNvSpPr>
            <p:nvPr/>
          </p:nvSpPr>
          <p:spPr bwMode="auto">
            <a:xfrm>
              <a:off x="3072" y="834"/>
              <a:ext cx="0" cy="281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3089" name="Line 9"/>
            <p:cNvSpPr>
              <a:spLocks noChangeShapeType="1"/>
            </p:cNvSpPr>
            <p:nvPr/>
          </p:nvSpPr>
          <p:spPr bwMode="auto">
            <a:xfrm flipV="1">
              <a:off x="1233" y="2273"/>
              <a:ext cx="3664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</p:grpSp>
      <p:sp>
        <p:nvSpPr>
          <p:cNvPr id="3080" name="Text Box 10"/>
          <p:cNvSpPr txBox="1">
            <a:spLocks noChangeArrowheads="1"/>
          </p:cNvSpPr>
          <p:nvPr/>
        </p:nvSpPr>
        <p:spPr bwMode="auto">
          <a:xfrm>
            <a:off x="6706793" y="1989536"/>
            <a:ext cx="1693069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100" b="1" dirty="0">
                <a:solidFill>
                  <a:schemeClr val="accent2"/>
                </a:solidFill>
                <a:latin typeface="Times New Roman" charset="0"/>
              </a:rPr>
              <a:t>Projects - Detailed planning and work</a:t>
            </a:r>
          </a:p>
        </p:txBody>
      </p:sp>
      <p:sp>
        <p:nvSpPr>
          <p:cNvPr id="3081" name="Text Box 11"/>
          <p:cNvSpPr txBox="1">
            <a:spLocks noChangeArrowheads="1"/>
          </p:cNvSpPr>
          <p:nvPr/>
        </p:nvSpPr>
        <p:spPr bwMode="auto">
          <a:xfrm>
            <a:off x="4540151" y="2451855"/>
            <a:ext cx="1319592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100" b="1" dirty="0">
                <a:solidFill>
                  <a:schemeClr val="accent2"/>
                </a:solidFill>
                <a:latin typeface="Times New Roman" charset="0"/>
              </a:rPr>
              <a:t>Just Do It</a:t>
            </a:r>
          </a:p>
        </p:txBody>
      </p:sp>
      <p:sp>
        <p:nvSpPr>
          <p:cNvPr id="3082" name="Text Box 12"/>
          <p:cNvSpPr txBox="1">
            <a:spLocks noChangeArrowheads="1"/>
          </p:cNvSpPr>
          <p:nvPr/>
        </p:nvSpPr>
        <p:spPr bwMode="auto">
          <a:xfrm>
            <a:off x="6838950" y="3973117"/>
            <a:ext cx="1428750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100" b="1" dirty="0">
                <a:solidFill>
                  <a:schemeClr val="accent2"/>
                </a:solidFill>
                <a:latin typeface="Times New Roman" charset="0"/>
              </a:rPr>
              <a:t>Maybe some day</a:t>
            </a:r>
          </a:p>
        </p:txBody>
      </p:sp>
      <p:sp>
        <p:nvSpPr>
          <p:cNvPr id="3083" name="Text Box 13"/>
          <p:cNvSpPr txBox="1">
            <a:spLocks noChangeArrowheads="1"/>
          </p:cNvSpPr>
          <p:nvPr/>
        </p:nvSpPr>
        <p:spPr bwMode="auto">
          <a:xfrm>
            <a:off x="4540152" y="3899979"/>
            <a:ext cx="1524043" cy="10618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100" b="1" dirty="0">
                <a:solidFill>
                  <a:schemeClr val="accent2"/>
                </a:solidFill>
                <a:latin typeface="Times New Roman" charset="0"/>
              </a:rPr>
              <a:t>Just Do It if Impactful</a:t>
            </a:r>
          </a:p>
        </p:txBody>
      </p:sp>
      <p:sp>
        <p:nvSpPr>
          <p:cNvPr id="3084" name="Text Box 14"/>
          <p:cNvSpPr txBox="1">
            <a:spLocks noChangeArrowheads="1"/>
          </p:cNvSpPr>
          <p:nvPr/>
        </p:nvSpPr>
        <p:spPr bwMode="auto">
          <a:xfrm rot="-5400000">
            <a:off x="2856785" y="2299189"/>
            <a:ext cx="163378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 dirty="0"/>
              <a:t>Major </a:t>
            </a:r>
          </a:p>
          <a:p>
            <a:r>
              <a:rPr lang="en-US" altLang="en-US" b="1" dirty="0"/>
              <a:t>Improvement</a:t>
            </a:r>
            <a:endParaRPr lang="en-US" altLang="en-US" b="1" dirty="0">
              <a:latin typeface="Times New Roman" charset="0"/>
            </a:endParaRPr>
          </a:p>
        </p:txBody>
      </p:sp>
      <p:sp>
        <p:nvSpPr>
          <p:cNvPr id="3085" name="Text Box 15"/>
          <p:cNvSpPr txBox="1">
            <a:spLocks noChangeArrowheads="1"/>
          </p:cNvSpPr>
          <p:nvPr/>
        </p:nvSpPr>
        <p:spPr bwMode="auto">
          <a:xfrm rot="-5400000">
            <a:off x="2856786" y="4083340"/>
            <a:ext cx="163378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 dirty="0"/>
              <a:t>Minor</a:t>
            </a:r>
          </a:p>
          <a:p>
            <a:r>
              <a:rPr lang="en-US" altLang="en-US" b="1" dirty="0"/>
              <a:t>Improvement</a:t>
            </a:r>
            <a:endParaRPr lang="en-US" altLang="en-US" b="1" dirty="0">
              <a:latin typeface="Times New Roman" charset="0"/>
            </a:endParaRPr>
          </a:p>
        </p:txBody>
      </p:sp>
      <p:sp>
        <p:nvSpPr>
          <p:cNvPr id="3086" name="Text Box 16"/>
          <p:cNvSpPr txBox="1">
            <a:spLocks noChangeArrowheads="1"/>
          </p:cNvSpPr>
          <p:nvPr/>
        </p:nvSpPr>
        <p:spPr bwMode="auto">
          <a:xfrm rot="-5388024">
            <a:off x="2434621" y="3330194"/>
            <a:ext cx="1196994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100" b="1" dirty="0"/>
              <a:t>IMPACT</a:t>
            </a:r>
            <a:endParaRPr lang="en-US" altLang="en-US" sz="2100" b="1" dirty="0">
              <a:latin typeface="Times New Roman" charset="0"/>
            </a:endParaRPr>
          </a:p>
        </p:txBody>
      </p:sp>
      <p:grpSp>
        <p:nvGrpSpPr>
          <p:cNvPr id="18" name="Group 2">
            <a:extLst>
              <a:ext uri="{FF2B5EF4-FFF2-40B4-BE49-F238E27FC236}">
                <a16:creationId xmlns:a16="http://schemas.microsoft.com/office/drawing/2014/main" id="{9A3BCB15-B020-FD4C-9A5C-EE4CCAB1E6F6}"/>
              </a:ext>
            </a:extLst>
          </p:cNvPr>
          <p:cNvGrpSpPr>
            <a:grpSpLocks/>
          </p:cNvGrpSpPr>
          <p:nvPr/>
        </p:nvGrpSpPr>
        <p:grpSpPr bwMode="auto">
          <a:xfrm>
            <a:off x="1612106" y="334388"/>
            <a:ext cx="8967788" cy="1058862"/>
            <a:chOff x="45" y="778"/>
            <a:chExt cx="5649" cy="667"/>
          </a:xfrm>
        </p:grpSpPr>
        <p:sp>
          <p:nvSpPr>
            <p:cNvPr id="19" name="Freeform 3">
              <a:extLst>
                <a:ext uri="{FF2B5EF4-FFF2-40B4-BE49-F238E27FC236}">
                  <a16:creationId xmlns:a16="http://schemas.microsoft.com/office/drawing/2014/main" id="{C6AA093D-D2A7-4949-99F1-94D8EED0EAE0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45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Rectangle 4">
              <a:extLst>
                <a:ext uri="{FF2B5EF4-FFF2-40B4-BE49-F238E27FC236}">
                  <a16:creationId xmlns:a16="http://schemas.microsoft.com/office/drawing/2014/main" id="{D911B7BE-00E9-C447-8DEF-B0ED90613B6A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361" y="1013"/>
              <a:ext cx="48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Define</a:t>
              </a:r>
            </a:p>
          </p:txBody>
        </p:sp>
        <p:sp>
          <p:nvSpPr>
            <p:cNvPr id="21" name="Freeform 5">
              <a:extLst>
                <a:ext uri="{FF2B5EF4-FFF2-40B4-BE49-F238E27FC236}">
                  <a16:creationId xmlns:a16="http://schemas.microsoft.com/office/drawing/2014/main" id="{5FFCDA1B-C248-9045-A178-A21865B25881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1176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009B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Rectangle 6">
              <a:extLst>
                <a:ext uri="{FF2B5EF4-FFF2-40B4-BE49-F238E27FC236}">
                  <a16:creationId xmlns:a16="http://schemas.microsoft.com/office/drawing/2014/main" id="{73683B28-9E6B-744A-9C35-CF38A7545311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1473" y="1032"/>
              <a:ext cx="64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Measure</a:t>
              </a:r>
            </a:p>
          </p:txBody>
        </p:sp>
        <p:sp>
          <p:nvSpPr>
            <p:cNvPr id="23" name="Freeform 7">
              <a:extLst>
                <a:ext uri="{FF2B5EF4-FFF2-40B4-BE49-F238E27FC236}">
                  <a16:creationId xmlns:a16="http://schemas.microsoft.com/office/drawing/2014/main" id="{CFE20ED0-214D-B643-8BC9-2782FEF54C14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2358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Rectangle 8">
              <a:extLst>
                <a:ext uri="{FF2B5EF4-FFF2-40B4-BE49-F238E27FC236}">
                  <a16:creationId xmlns:a16="http://schemas.microsoft.com/office/drawing/2014/main" id="{B20C959D-E27A-2149-8603-B3BF8783D6B7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2655" y="1032"/>
              <a:ext cx="605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Analyze</a:t>
              </a:r>
            </a:p>
          </p:txBody>
        </p:sp>
        <p:sp>
          <p:nvSpPr>
            <p:cNvPr id="25" name="Freeform 9">
              <a:extLst>
                <a:ext uri="{FF2B5EF4-FFF2-40B4-BE49-F238E27FC236}">
                  <a16:creationId xmlns:a16="http://schemas.microsoft.com/office/drawing/2014/main" id="{58A135AE-5EE5-D841-9300-BC39E4348CF1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3506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7030A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Rectangle 10">
              <a:extLst>
                <a:ext uri="{FF2B5EF4-FFF2-40B4-BE49-F238E27FC236}">
                  <a16:creationId xmlns:a16="http://schemas.microsoft.com/office/drawing/2014/main" id="{E1B9634A-C708-CE4E-8270-B67F77A252CF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3795" y="1032"/>
              <a:ext cx="62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Improve</a:t>
              </a:r>
            </a:p>
          </p:txBody>
        </p:sp>
        <p:sp>
          <p:nvSpPr>
            <p:cNvPr id="27" name="Freeform 11">
              <a:extLst>
                <a:ext uri="{FF2B5EF4-FFF2-40B4-BE49-F238E27FC236}">
                  <a16:creationId xmlns:a16="http://schemas.microsoft.com/office/drawing/2014/main" id="{501C067A-EA86-5E42-A3CA-C2D5CF162246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4601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Rectangle 12">
              <a:extLst>
                <a:ext uri="{FF2B5EF4-FFF2-40B4-BE49-F238E27FC236}">
                  <a16:creationId xmlns:a16="http://schemas.microsoft.com/office/drawing/2014/main" id="{73B32997-56E7-AE42-9F6D-E52231D9E3E5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4917" y="1032"/>
              <a:ext cx="56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Control</a:t>
              </a:r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9197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Just Do Its</a:t>
            </a:r>
            <a:endParaRPr lang="en-US" dirty="0">
              <a:solidFill>
                <a:schemeClr val="accent2"/>
              </a:solidFill>
            </a:endParaRPr>
          </a:p>
          <a:p>
            <a:pPr lvl="1"/>
            <a:r>
              <a:rPr lang="en-US" dirty="0">
                <a:solidFill>
                  <a:schemeClr val="accent2"/>
                </a:solidFill>
              </a:rPr>
              <a:t>Include lists and/or photos of Just Do Its completed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pSp>
        <p:nvGrpSpPr>
          <p:cNvPr id="27" name="Group 2">
            <a:extLst>
              <a:ext uri="{FF2B5EF4-FFF2-40B4-BE49-F238E27FC236}">
                <a16:creationId xmlns:a16="http://schemas.microsoft.com/office/drawing/2014/main" id="{407269A8-6912-C142-97FF-84E9AA5C437E}"/>
              </a:ext>
            </a:extLst>
          </p:cNvPr>
          <p:cNvGrpSpPr>
            <a:grpSpLocks/>
          </p:cNvGrpSpPr>
          <p:nvPr/>
        </p:nvGrpSpPr>
        <p:grpSpPr bwMode="auto">
          <a:xfrm>
            <a:off x="1612106" y="334388"/>
            <a:ext cx="8967788" cy="1058862"/>
            <a:chOff x="45" y="778"/>
            <a:chExt cx="5649" cy="667"/>
          </a:xfrm>
        </p:grpSpPr>
        <p:sp>
          <p:nvSpPr>
            <p:cNvPr id="42" name="Freeform 3">
              <a:extLst>
                <a:ext uri="{FF2B5EF4-FFF2-40B4-BE49-F238E27FC236}">
                  <a16:creationId xmlns:a16="http://schemas.microsoft.com/office/drawing/2014/main" id="{1EB723E3-A71E-3D49-BCD1-D3F70AF280F2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45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Rectangle 4">
              <a:extLst>
                <a:ext uri="{FF2B5EF4-FFF2-40B4-BE49-F238E27FC236}">
                  <a16:creationId xmlns:a16="http://schemas.microsoft.com/office/drawing/2014/main" id="{618CCABF-F936-E44F-AC52-21973A5B9378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361" y="1013"/>
              <a:ext cx="48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Define</a:t>
              </a:r>
            </a:p>
          </p:txBody>
        </p:sp>
        <p:sp>
          <p:nvSpPr>
            <p:cNvPr id="44" name="Freeform 5">
              <a:extLst>
                <a:ext uri="{FF2B5EF4-FFF2-40B4-BE49-F238E27FC236}">
                  <a16:creationId xmlns:a16="http://schemas.microsoft.com/office/drawing/2014/main" id="{B90F13F8-7EF3-C94F-8905-FC8CC0A1BCCB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1176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009B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Rectangle 6">
              <a:extLst>
                <a:ext uri="{FF2B5EF4-FFF2-40B4-BE49-F238E27FC236}">
                  <a16:creationId xmlns:a16="http://schemas.microsoft.com/office/drawing/2014/main" id="{9A2B525B-100A-9341-B747-134D849D26BD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1473" y="1032"/>
              <a:ext cx="64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Measure</a:t>
              </a:r>
            </a:p>
          </p:txBody>
        </p:sp>
        <p:sp>
          <p:nvSpPr>
            <p:cNvPr id="46" name="Freeform 7">
              <a:extLst>
                <a:ext uri="{FF2B5EF4-FFF2-40B4-BE49-F238E27FC236}">
                  <a16:creationId xmlns:a16="http://schemas.microsoft.com/office/drawing/2014/main" id="{A52BAC17-FDC2-F24D-9C8E-CF2FB82E420E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2358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Rectangle 8">
              <a:extLst>
                <a:ext uri="{FF2B5EF4-FFF2-40B4-BE49-F238E27FC236}">
                  <a16:creationId xmlns:a16="http://schemas.microsoft.com/office/drawing/2014/main" id="{27CE5B70-5DF5-D745-9930-A8BE609C41B7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2655" y="1032"/>
              <a:ext cx="605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Analyze</a:t>
              </a:r>
            </a:p>
          </p:txBody>
        </p:sp>
        <p:sp>
          <p:nvSpPr>
            <p:cNvPr id="48" name="Freeform 9">
              <a:extLst>
                <a:ext uri="{FF2B5EF4-FFF2-40B4-BE49-F238E27FC236}">
                  <a16:creationId xmlns:a16="http://schemas.microsoft.com/office/drawing/2014/main" id="{4D86E39C-BA9F-E34E-AEA0-600C7CC2B88A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3506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7030A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Rectangle 10">
              <a:extLst>
                <a:ext uri="{FF2B5EF4-FFF2-40B4-BE49-F238E27FC236}">
                  <a16:creationId xmlns:a16="http://schemas.microsoft.com/office/drawing/2014/main" id="{13A3E5A6-F220-7444-8B7A-3F7A10D649EF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3795" y="1032"/>
              <a:ext cx="62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Improve</a:t>
              </a:r>
            </a:p>
          </p:txBody>
        </p:sp>
        <p:sp>
          <p:nvSpPr>
            <p:cNvPr id="50" name="Freeform 11">
              <a:extLst>
                <a:ext uri="{FF2B5EF4-FFF2-40B4-BE49-F238E27FC236}">
                  <a16:creationId xmlns:a16="http://schemas.microsoft.com/office/drawing/2014/main" id="{59A9FD44-0F7A-954B-8E95-58F2A7137A80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4601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" name="Rectangle 12">
              <a:extLst>
                <a:ext uri="{FF2B5EF4-FFF2-40B4-BE49-F238E27FC236}">
                  <a16:creationId xmlns:a16="http://schemas.microsoft.com/office/drawing/2014/main" id="{E7D4C8F8-CCD5-FA4C-A10A-3A2768FCD621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4917" y="1032"/>
              <a:ext cx="56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Control</a:t>
              </a:r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16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853633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Small Test of Change (PDSA #1)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pSp>
        <p:nvGrpSpPr>
          <p:cNvPr id="27" name="Group 2">
            <a:extLst>
              <a:ext uri="{FF2B5EF4-FFF2-40B4-BE49-F238E27FC236}">
                <a16:creationId xmlns:a16="http://schemas.microsoft.com/office/drawing/2014/main" id="{407269A8-6912-C142-97FF-84E9AA5C437E}"/>
              </a:ext>
            </a:extLst>
          </p:cNvPr>
          <p:cNvGrpSpPr>
            <a:grpSpLocks/>
          </p:cNvGrpSpPr>
          <p:nvPr/>
        </p:nvGrpSpPr>
        <p:grpSpPr bwMode="auto">
          <a:xfrm>
            <a:off x="1612106" y="334388"/>
            <a:ext cx="8967788" cy="1058862"/>
            <a:chOff x="45" y="778"/>
            <a:chExt cx="5649" cy="667"/>
          </a:xfrm>
        </p:grpSpPr>
        <p:sp>
          <p:nvSpPr>
            <p:cNvPr id="42" name="Freeform 3">
              <a:extLst>
                <a:ext uri="{FF2B5EF4-FFF2-40B4-BE49-F238E27FC236}">
                  <a16:creationId xmlns:a16="http://schemas.microsoft.com/office/drawing/2014/main" id="{1EB723E3-A71E-3D49-BCD1-D3F70AF280F2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45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Rectangle 4">
              <a:extLst>
                <a:ext uri="{FF2B5EF4-FFF2-40B4-BE49-F238E27FC236}">
                  <a16:creationId xmlns:a16="http://schemas.microsoft.com/office/drawing/2014/main" id="{618CCABF-F936-E44F-AC52-21973A5B9378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361" y="1013"/>
              <a:ext cx="48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Define</a:t>
              </a:r>
            </a:p>
          </p:txBody>
        </p:sp>
        <p:sp>
          <p:nvSpPr>
            <p:cNvPr id="44" name="Freeform 5">
              <a:extLst>
                <a:ext uri="{FF2B5EF4-FFF2-40B4-BE49-F238E27FC236}">
                  <a16:creationId xmlns:a16="http://schemas.microsoft.com/office/drawing/2014/main" id="{B90F13F8-7EF3-C94F-8905-FC8CC0A1BCCB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1176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009B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Rectangle 6">
              <a:extLst>
                <a:ext uri="{FF2B5EF4-FFF2-40B4-BE49-F238E27FC236}">
                  <a16:creationId xmlns:a16="http://schemas.microsoft.com/office/drawing/2014/main" id="{9A2B525B-100A-9341-B747-134D849D26BD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1473" y="1032"/>
              <a:ext cx="64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Measure</a:t>
              </a:r>
            </a:p>
          </p:txBody>
        </p:sp>
        <p:sp>
          <p:nvSpPr>
            <p:cNvPr id="46" name="Freeform 7">
              <a:extLst>
                <a:ext uri="{FF2B5EF4-FFF2-40B4-BE49-F238E27FC236}">
                  <a16:creationId xmlns:a16="http://schemas.microsoft.com/office/drawing/2014/main" id="{A52BAC17-FDC2-F24D-9C8E-CF2FB82E420E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2358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Rectangle 8">
              <a:extLst>
                <a:ext uri="{FF2B5EF4-FFF2-40B4-BE49-F238E27FC236}">
                  <a16:creationId xmlns:a16="http://schemas.microsoft.com/office/drawing/2014/main" id="{27CE5B70-5DF5-D745-9930-A8BE609C41B7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2655" y="1032"/>
              <a:ext cx="605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Analyze</a:t>
              </a:r>
            </a:p>
          </p:txBody>
        </p:sp>
        <p:sp>
          <p:nvSpPr>
            <p:cNvPr id="48" name="Freeform 9">
              <a:extLst>
                <a:ext uri="{FF2B5EF4-FFF2-40B4-BE49-F238E27FC236}">
                  <a16:creationId xmlns:a16="http://schemas.microsoft.com/office/drawing/2014/main" id="{4D86E39C-BA9F-E34E-AEA0-600C7CC2B88A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3506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7030A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Rectangle 10">
              <a:extLst>
                <a:ext uri="{FF2B5EF4-FFF2-40B4-BE49-F238E27FC236}">
                  <a16:creationId xmlns:a16="http://schemas.microsoft.com/office/drawing/2014/main" id="{13A3E5A6-F220-7444-8B7A-3F7A10D649EF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3795" y="1032"/>
              <a:ext cx="62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Improve</a:t>
              </a:r>
            </a:p>
          </p:txBody>
        </p:sp>
        <p:sp>
          <p:nvSpPr>
            <p:cNvPr id="50" name="Freeform 11">
              <a:extLst>
                <a:ext uri="{FF2B5EF4-FFF2-40B4-BE49-F238E27FC236}">
                  <a16:creationId xmlns:a16="http://schemas.microsoft.com/office/drawing/2014/main" id="{59A9FD44-0F7A-954B-8E95-58F2A7137A80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4601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" name="Rectangle 12">
              <a:extLst>
                <a:ext uri="{FF2B5EF4-FFF2-40B4-BE49-F238E27FC236}">
                  <a16:creationId xmlns:a16="http://schemas.microsoft.com/office/drawing/2014/main" id="{E7D4C8F8-CCD5-FA4C-A10A-3A2768FCD621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4917" y="1032"/>
              <a:ext cx="56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Control</a:t>
              </a:r>
            </a:p>
          </p:txBody>
        </p:sp>
      </p:grpSp>
      <p:graphicFrame>
        <p:nvGraphicFramePr>
          <p:cNvPr id="52" name="Content Placeholder 3">
            <a:extLst>
              <a:ext uri="{FF2B5EF4-FFF2-40B4-BE49-F238E27FC236}">
                <a16:creationId xmlns:a16="http://schemas.microsoft.com/office/drawing/2014/main" id="{6CEEB813-CED1-6C44-89DD-737CF5167620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596628" y="2484532"/>
          <a:ext cx="8998744" cy="33111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1EC716D1-DBC8-7749-A2FF-C34A513B8715}"/>
              </a:ext>
            </a:extLst>
          </p:cNvPr>
          <p:cNvSpPr txBox="1"/>
          <p:nvPr/>
        </p:nvSpPr>
        <p:spPr>
          <a:xfrm>
            <a:off x="2288840" y="5843209"/>
            <a:ext cx="69743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PDSA – Describe in Detail your PDSA. Did you Adopt, Adapt or Abandon?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17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642181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Small Test of Change (PDSA #2)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pSp>
        <p:nvGrpSpPr>
          <p:cNvPr id="27" name="Group 2">
            <a:extLst>
              <a:ext uri="{FF2B5EF4-FFF2-40B4-BE49-F238E27FC236}">
                <a16:creationId xmlns:a16="http://schemas.microsoft.com/office/drawing/2014/main" id="{407269A8-6912-C142-97FF-84E9AA5C437E}"/>
              </a:ext>
            </a:extLst>
          </p:cNvPr>
          <p:cNvGrpSpPr>
            <a:grpSpLocks/>
          </p:cNvGrpSpPr>
          <p:nvPr/>
        </p:nvGrpSpPr>
        <p:grpSpPr bwMode="auto">
          <a:xfrm>
            <a:off x="1612106" y="334388"/>
            <a:ext cx="8967788" cy="1058862"/>
            <a:chOff x="45" y="778"/>
            <a:chExt cx="5649" cy="667"/>
          </a:xfrm>
        </p:grpSpPr>
        <p:sp>
          <p:nvSpPr>
            <p:cNvPr id="42" name="Freeform 3">
              <a:extLst>
                <a:ext uri="{FF2B5EF4-FFF2-40B4-BE49-F238E27FC236}">
                  <a16:creationId xmlns:a16="http://schemas.microsoft.com/office/drawing/2014/main" id="{1EB723E3-A71E-3D49-BCD1-D3F70AF280F2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45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Rectangle 4">
              <a:extLst>
                <a:ext uri="{FF2B5EF4-FFF2-40B4-BE49-F238E27FC236}">
                  <a16:creationId xmlns:a16="http://schemas.microsoft.com/office/drawing/2014/main" id="{618CCABF-F936-E44F-AC52-21973A5B9378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361" y="1013"/>
              <a:ext cx="48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Define</a:t>
              </a:r>
            </a:p>
          </p:txBody>
        </p:sp>
        <p:sp>
          <p:nvSpPr>
            <p:cNvPr id="44" name="Freeform 5">
              <a:extLst>
                <a:ext uri="{FF2B5EF4-FFF2-40B4-BE49-F238E27FC236}">
                  <a16:creationId xmlns:a16="http://schemas.microsoft.com/office/drawing/2014/main" id="{B90F13F8-7EF3-C94F-8905-FC8CC0A1BCCB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1176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009B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Rectangle 6">
              <a:extLst>
                <a:ext uri="{FF2B5EF4-FFF2-40B4-BE49-F238E27FC236}">
                  <a16:creationId xmlns:a16="http://schemas.microsoft.com/office/drawing/2014/main" id="{9A2B525B-100A-9341-B747-134D849D26BD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1473" y="1032"/>
              <a:ext cx="64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Measure</a:t>
              </a:r>
            </a:p>
          </p:txBody>
        </p:sp>
        <p:sp>
          <p:nvSpPr>
            <p:cNvPr id="46" name="Freeform 7">
              <a:extLst>
                <a:ext uri="{FF2B5EF4-FFF2-40B4-BE49-F238E27FC236}">
                  <a16:creationId xmlns:a16="http://schemas.microsoft.com/office/drawing/2014/main" id="{A52BAC17-FDC2-F24D-9C8E-CF2FB82E420E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2358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Rectangle 8">
              <a:extLst>
                <a:ext uri="{FF2B5EF4-FFF2-40B4-BE49-F238E27FC236}">
                  <a16:creationId xmlns:a16="http://schemas.microsoft.com/office/drawing/2014/main" id="{27CE5B70-5DF5-D745-9930-A8BE609C41B7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2655" y="1032"/>
              <a:ext cx="605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Analyze</a:t>
              </a:r>
            </a:p>
          </p:txBody>
        </p:sp>
        <p:sp>
          <p:nvSpPr>
            <p:cNvPr id="48" name="Freeform 9">
              <a:extLst>
                <a:ext uri="{FF2B5EF4-FFF2-40B4-BE49-F238E27FC236}">
                  <a16:creationId xmlns:a16="http://schemas.microsoft.com/office/drawing/2014/main" id="{4D86E39C-BA9F-E34E-AEA0-600C7CC2B88A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3506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7030A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Rectangle 10">
              <a:extLst>
                <a:ext uri="{FF2B5EF4-FFF2-40B4-BE49-F238E27FC236}">
                  <a16:creationId xmlns:a16="http://schemas.microsoft.com/office/drawing/2014/main" id="{13A3E5A6-F220-7444-8B7A-3F7A10D649EF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3795" y="1032"/>
              <a:ext cx="62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Improve</a:t>
              </a:r>
            </a:p>
          </p:txBody>
        </p:sp>
        <p:sp>
          <p:nvSpPr>
            <p:cNvPr id="50" name="Freeform 11">
              <a:extLst>
                <a:ext uri="{FF2B5EF4-FFF2-40B4-BE49-F238E27FC236}">
                  <a16:creationId xmlns:a16="http://schemas.microsoft.com/office/drawing/2014/main" id="{59A9FD44-0F7A-954B-8E95-58F2A7137A80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4601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" name="Rectangle 12">
              <a:extLst>
                <a:ext uri="{FF2B5EF4-FFF2-40B4-BE49-F238E27FC236}">
                  <a16:creationId xmlns:a16="http://schemas.microsoft.com/office/drawing/2014/main" id="{E7D4C8F8-CCD5-FA4C-A10A-3A2768FCD621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4917" y="1032"/>
              <a:ext cx="56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Control</a:t>
              </a:r>
            </a:p>
          </p:txBody>
        </p:sp>
      </p:grpSp>
      <p:graphicFrame>
        <p:nvGraphicFramePr>
          <p:cNvPr id="52" name="Content Placeholder 3">
            <a:extLst>
              <a:ext uri="{FF2B5EF4-FFF2-40B4-BE49-F238E27FC236}">
                <a16:creationId xmlns:a16="http://schemas.microsoft.com/office/drawing/2014/main" id="{6CEEB813-CED1-6C44-89DD-737CF5167620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596628" y="2484532"/>
          <a:ext cx="8998744" cy="33111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7" name="TextBox 16">
            <a:extLst>
              <a:ext uri="{FF2B5EF4-FFF2-40B4-BE49-F238E27FC236}">
                <a16:creationId xmlns:a16="http://schemas.microsoft.com/office/drawing/2014/main" id="{4B874460-C890-A24B-83E0-515119E66EAD}"/>
              </a:ext>
            </a:extLst>
          </p:cNvPr>
          <p:cNvSpPr txBox="1"/>
          <p:nvPr/>
        </p:nvSpPr>
        <p:spPr>
          <a:xfrm>
            <a:off x="2288840" y="5795682"/>
            <a:ext cx="69743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PDSA – Describe in Detail your PDSA. Did you Adopt, Adapt or Abandon?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18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763013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A1C29A-FD23-2749-AEC6-D320817129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CF623F-602C-C74A-9E4D-34661098A0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Challenges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72BEEEE-5C70-384F-9B45-C28F6B5B47F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84DFA6A-4129-1A45-B624-4A6376C187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Address challenges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40CC0EA-3355-A248-A276-093A359B3ED6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29E1EE9-01C9-3D41-AA85-021E90DDA0D5}"/>
              </a:ext>
            </a:extLst>
          </p:cNvPr>
          <p:cNvSpPr txBox="1"/>
          <p:nvPr/>
        </p:nvSpPr>
        <p:spPr>
          <a:xfrm>
            <a:off x="2101246" y="153192"/>
            <a:ext cx="6527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Share challenges; What did the team do to address the challenges?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098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Country Team</a:t>
            </a: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accent2"/>
                </a:solidFill>
              </a:rPr>
              <a:t>List the members of the team &amp; team member roles</a:t>
            </a:r>
          </a:p>
          <a:p>
            <a:pPr lvl="1"/>
            <a:r>
              <a:rPr lang="en-US" altLang="en-US" dirty="0">
                <a:solidFill>
                  <a:schemeClr val="accent2"/>
                </a:solidFill>
              </a:rPr>
              <a:t>Include photo of  LARC team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6496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A1C29A-FD23-2749-AEC6-D320817129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Lessons Learned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CF623F-602C-C74A-9E4D-34661098A0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29E1EE9-01C9-3D41-AA85-021E90DDA0D5}"/>
              </a:ext>
            </a:extLst>
          </p:cNvPr>
          <p:cNvSpPr txBox="1"/>
          <p:nvPr/>
        </p:nvSpPr>
        <p:spPr>
          <a:xfrm>
            <a:off x="2101245" y="153192"/>
            <a:ext cx="74979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What did the team learn? Reflect on what you will do differently in the future.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4045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EC345A-FD95-F64F-8817-96A880C4AE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3841" y="1200151"/>
            <a:ext cx="2949178" cy="593481"/>
          </a:xfrm>
        </p:spPr>
        <p:txBody>
          <a:bodyPr>
            <a:normAutofit/>
          </a:bodyPr>
          <a:lstStyle/>
          <a:p>
            <a:r>
              <a:rPr lang="en-US" sz="3600" dirty="0"/>
              <a:t>Action Plan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6638D1B-0D18-354D-9211-F050606609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0798" y="1987648"/>
            <a:ext cx="7520628" cy="369998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7F01F00-E965-C842-927A-88A89CD3A236}"/>
              </a:ext>
            </a:extLst>
          </p:cNvPr>
          <p:cNvSpPr txBox="1"/>
          <p:nvPr/>
        </p:nvSpPr>
        <p:spPr>
          <a:xfrm>
            <a:off x="3534407" y="5687637"/>
            <a:ext cx="47018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Action Plan – Share your action plan, if you have</a:t>
            </a:r>
          </a:p>
          <a:p>
            <a:r>
              <a:rPr lang="en-US" dirty="0">
                <a:solidFill>
                  <a:schemeClr val="accent2"/>
                </a:solidFill>
              </a:rPr>
              <a:t> any additional actions to complete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9454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8517A9-DDFF-1C4C-955D-C955B65E3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Session #2 Presentation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1400DA-93E4-C54B-9C98-DC805BF54B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769139"/>
          </a:xfrm>
        </p:spPr>
        <p:txBody>
          <a:bodyPr>
            <a:normAutofit fontScale="47500" lnSpcReduction="20000"/>
          </a:bodyPr>
          <a:lstStyle/>
          <a:p>
            <a:r>
              <a:rPr lang="en-US" sz="5900" b="1" dirty="0"/>
              <a:t>Focus of Your Presentation – New Deliverables</a:t>
            </a:r>
          </a:p>
          <a:p>
            <a:pPr lvl="1"/>
            <a:r>
              <a:rPr lang="en-US" sz="5100" dirty="0">
                <a:solidFill>
                  <a:schemeClr val="accent2"/>
                </a:solidFill>
              </a:rPr>
              <a:t>Make It a Story; </a:t>
            </a:r>
            <a:r>
              <a:rPr lang="en-US" sz="5100" b="1" u="sng" dirty="0">
                <a:solidFill>
                  <a:schemeClr val="accent2"/>
                </a:solidFill>
              </a:rPr>
              <a:t>Connect every tool to your project</a:t>
            </a:r>
          </a:p>
          <a:p>
            <a:pPr lvl="1"/>
            <a:r>
              <a:rPr lang="en-US" sz="5100" b="1" dirty="0"/>
              <a:t>Summary</a:t>
            </a:r>
            <a:r>
              <a:rPr lang="en-US" sz="5100" dirty="0"/>
              <a:t> </a:t>
            </a:r>
            <a:r>
              <a:rPr lang="en-US" sz="5100" dirty="0">
                <a:solidFill>
                  <a:schemeClr val="accent2"/>
                </a:solidFill>
              </a:rPr>
              <a:t>(Slide #6) – Clearly articulate your test of change as a process change</a:t>
            </a:r>
          </a:p>
          <a:p>
            <a:pPr lvl="1"/>
            <a:r>
              <a:rPr lang="en-US" sz="5100" b="1" dirty="0"/>
              <a:t>VOC </a:t>
            </a:r>
            <a:r>
              <a:rPr lang="en-US" sz="5100" dirty="0">
                <a:solidFill>
                  <a:schemeClr val="accent2"/>
                </a:solidFill>
              </a:rPr>
              <a:t>(Slide #11) – Focus on bolded question – what you learned will drive your interventions - PDSAs/Small tests of change</a:t>
            </a:r>
          </a:p>
          <a:p>
            <a:pPr lvl="1"/>
            <a:r>
              <a:rPr lang="en-US" sz="5100" b="1" dirty="0"/>
              <a:t>Baseline Metrics </a:t>
            </a:r>
            <a:r>
              <a:rPr lang="en-US" sz="5100" dirty="0">
                <a:solidFill>
                  <a:schemeClr val="accent2"/>
                </a:solidFill>
              </a:rPr>
              <a:t>(Slide # 12 &amp; 13) – Collect and understand baseline data</a:t>
            </a:r>
          </a:p>
          <a:p>
            <a:pPr lvl="1"/>
            <a:r>
              <a:rPr lang="en-US" sz="5100" b="1" dirty="0"/>
              <a:t>Root Cause Analysis </a:t>
            </a:r>
            <a:r>
              <a:rPr lang="en-US" sz="5100" dirty="0">
                <a:solidFill>
                  <a:schemeClr val="accent2"/>
                </a:solidFill>
              </a:rPr>
              <a:t>(Slide # 14) – Clearly identify your root cause, then your root cause will drive your interventions – PDSAs/Small tests of change</a:t>
            </a:r>
          </a:p>
          <a:p>
            <a:pPr lvl="1"/>
            <a:r>
              <a:rPr lang="en-US" sz="5100" b="1" dirty="0"/>
              <a:t>Just Do Its – </a:t>
            </a:r>
            <a:r>
              <a:rPr lang="en-US" sz="5100" dirty="0">
                <a:solidFill>
                  <a:schemeClr val="accent2"/>
                </a:solidFill>
              </a:rPr>
              <a:t>(Slide # 16) – Based on what you identified in your process mapping and put in the upper left quadrant on your impact/effort grid (Slide # 15)</a:t>
            </a:r>
            <a:endParaRPr lang="en-US" sz="5100" dirty="0"/>
          </a:p>
          <a:p>
            <a:pPr lvl="1"/>
            <a:r>
              <a:rPr lang="en-US" sz="5100" b="1" dirty="0"/>
              <a:t>1 Test of Change (PDSA) </a:t>
            </a:r>
            <a:r>
              <a:rPr lang="en-US" sz="5100" dirty="0">
                <a:solidFill>
                  <a:schemeClr val="accent2"/>
                </a:solidFill>
              </a:rPr>
              <a:t>(Slide #17 &amp; 18) – select your first test of change based on your root cause &amp; the information that you learned in your VOC</a:t>
            </a:r>
          </a:p>
          <a:p>
            <a:pPr lvl="1"/>
            <a:r>
              <a:rPr lang="en-US" sz="5100" dirty="0"/>
              <a:t>Update Previous Items (See Deliverables – Slide #23)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3633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526224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/>
            </a:r>
            <a:br>
              <a:rPr lang="en-US" dirty="0"/>
            </a:b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4424" y="1851787"/>
            <a:ext cx="5638800" cy="4351338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  <a:spcBef>
                <a:spcPct val="0"/>
              </a:spcBef>
              <a:buClrTx/>
              <a:buSzPct val="75000"/>
              <a:buFont typeface="Wingdings" charset="2"/>
              <a:buChar char="q"/>
              <a:defRPr/>
            </a:pPr>
            <a:r>
              <a:rPr lang="en-US" altLang="en-US" sz="3600" dirty="0"/>
              <a:t> Identify Stakeholders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SzPct val="75000"/>
              <a:buFont typeface="Wingdings" charset="2"/>
              <a:buChar char="q"/>
              <a:defRPr/>
            </a:pPr>
            <a:r>
              <a:rPr lang="en-US" altLang="en-US" sz="3600" dirty="0"/>
              <a:t> Team Formation 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SzPct val="75000"/>
              <a:buFont typeface="Wingdings" charset="2"/>
              <a:buChar char="q"/>
              <a:defRPr/>
            </a:pPr>
            <a:r>
              <a:rPr lang="en-US" altLang="en-US" sz="3600" dirty="0"/>
              <a:t> Map the Process (Current)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SzPct val="75000"/>
              <a:buFont typeface="Wingdings" charset="2"/>
              <a:buChar char="q"/>
              <a:defRPr/>
            </a:pPr>
            <a:r>
              <a:rPr lang="en-US" altLang="en-US" sz="3600" dirty="0"/>
              <a:t> ID / Prioritize Opportunities</a:t>
            </a:r>
          </a:p>
          <a:p>
            <a:pPr marL="177800" lvl="1" indent="-177800">
              <a:lnSpc>
                <a:spcPct val="110000"/>
              </a:lnSpc>
              <a:spcBef>
                <a:spcPct val="0"/>
              </a:spcBef>
              <a:buClrTx/>
              <a:buSzPct val="75000"/>
              <a:buFont typeface="Wingdings" charset="2"/>
              <a:buChar char="q"/>
              <a:defRPr/>
            </a:pPr>
            <a:r>
              <a:rPr lang="en-US" sz="3600" dirty="0"/>
              <a:t> Project Outline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SzPct val="75000"/>
              <a:buFont typeface="Wingdings" charset="2"/>
              <a:buChar char="q"/>
              <a:defRPr/>
            </a:pPr>
            <a:r>
              <a:rPr lang="en-US" altLang="en-US" sz="3600" dirty="0"/>
              <a:t> Baseline Metrics - Data Collection Tool/Plan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6756400" y="1851787"/>
            <a:ext cx="5181600" cy="4351338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ct val="0"/>
              </a:spcBef>
              <a:buClrTx/>
              <a:buSzPct val="75000"/>
              <a:buFont typeface="Wingdings" charset="2"/>
              <a:buChar char="q"/>
              <a:defRPr/>
            </a:pPr>
            <a:r>
              <a:rPr lang="en-US" altLang="en-US" sz="3600" dirty="0"/>
              <a:t> Action Plan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SzPct val="75000"/>
              <a:buFont typeface="Wingdings" charset="2"/>
              <a:buChar char="q"/>
              <a:defRPr/>
            </a:pPr>
            <a:r>
              <a:rPr lang="en-US" altLang="en-US" sz="3600" dirty="0"/>
              <a:t> Elevator Speech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SzPct val="75000"/>
              <a:buFont typeface="Wingdings" charset="2"/>
              <a:buChar char="q"/>
              <a:defRPr/>
            </a:pPr>
            <a:r>
              <a:rPr lang="en-US" altLang="en-US" sz="3600" dirty="0"/>
              <a:t> VOC Information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SzPct val="75000"/>
              <a:buFont typeface="Wingdings" charset="2"/>
              <a:buChar char="q"/>
              <a:defRPr/>
            </a:pPr>
            <a:r>
              <a:rPr lang="en-US" altLang="en-US" sz="3600" dirty="0"/>
              <a:t> Root Cause Analysis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SzPct val="75000"/>
              <a:buFont typeface="Wingdings" charset="2"/>
              <a:buChar char="q"/>
              <a:defRPr/>
            </a:pPr>
            <a:r>
              <a:rPr lang="en-US" altLang="en-US" sz="3600" dirty="0"/>
              <a:t> 1 Rapid/Small Test of Change (PDSA)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SzPct val="75000"/>
              <a:buFont typeface="Wingdings" charset="2"/>
              <a:buChar char="q"/>
              <a:defRPr/>
            </a:pPr>
            <a:r>
              <a:rPr lang="en-US" altLang="en-US" sz="3600" dirty="0"/>
              <a:t> Presentation 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SzPct val="75000"/>
              <a:buFont typeface="Wingdings" charset="2"/>
              <a:buChar char="q"/>
              <a:defRPr/>
            </a:pPr>
            <a:endParaRPr lang="en-US" sz="3600" dirty="0"/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654424" y="526224"/>
            <a:ext cx="7347858" cy="954750"/>
          </a:xfrm>
          <a:prstGeom prst="homePlate">
            <a:avLst>
              <a:gd name="adj" fmla="val 164257"/>
            </a:avLst>
          </a:prstGeom>
          <a:solidFill>
            <a:schemeClr val="accent1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/>
        </p:spPr>
        <p:txBody>
          <a:bodyPr wrap="square" lIns="92075" tIns="46038" rIns="92075" bIns="46038">
            <a:spAutoFit/>
          </a:bodyPr>
          <a:lstStyle>
            <a:lvl1pPr eaLnBrk="0" hangingPunct="0">
              <a:lnSpc>
                <a:spcPct val="90000"/>
              </a:lnSpc>
              <a:spcBef>
                <a:spcPct val="40000"/>
              </a:spcBef>
              <a:buClr>
                <a:schemeClr val="accent1"/>
              </a:buClr>
              <a:buChar char="•"/>
              <a:defRPr sz="3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1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1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15000"/>
              </a:spcBef>
              <a:buClr>
                <a:schemeClr val="folHlink"/>
              </a:buClr>
              <a:buSzPct val="120000"/>
              <a:buChar char="•"/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15000"/>
              </a:spcBef>
              <a:buClr>
                <a:schemeClr val="folHlink"/>
              </a:buClr>
              <a:buSzPct val="120000"/>
              <a:buChar char="•"/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chemeClr val="folHlink"/>
              </a:buClr>
              <a:buSzPct val="120000"/>
              <a:buChar char="•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chemeClr val="folHlink"/>
              </a:buClr>
              <a:buSzPct val="120000"/>
              <a:buChar char="•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chemeClr val="folHlink"/>
              </a:buClr>
              <a:buSzPct val="120000"/>
              <a:buChar char="•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chemeClr val="folHlink"/>
              </a:buClr>
              <a:buSzPct val="120000"/>
              <a:buChar char="•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800" i="1" dirty="0"/>
              <a:t>Session 1 Deliverables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800" i="1" dirty="0">
                <a:solidFill>
                  <a:schemeClr val="bg1"/>
                </a:solidFill>
              </a:rPr>
              <a:t>DEFINE / MEASURE / ANALYZE</a:t>
            </a:r>
          </a:p>
        </p:txBody>
      </p:sp>
      <p:sp>
        <p:nvSpPr>
          <p:cNvPr id="7" name="Vertical Scroll 6">
            <a:extLst>
              <a:ext uri="{FF2B5EF4-FFF2-40B4-BE49-F238E27FC236}">
                <a16:creationId xmlns:a16="http://schemas.microsoft.com/office/drawing/2014/main" id="{DEC0B770-0B89-B648-BD6B-143A10E41254}"/>
              </a:ext>
            </a:extLst>
          </p:cNvPr>
          <p:cNvSpPr/>
          <p:nvPr/>
        </p:nvSpPr>
        <p:spPr>
          <a:xfrm>
            <a:off x="10320527" y="497616"/>
            <a:ext cx="1033272" cy="1143000"/>
          </a:xfrm>
          <a:prstGeom prst="verticalScroll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0822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Facility Selected/Information / 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/>
                </a:solidFill>
              </a:rPr>
              <a:t>Photo here if possible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89CABE-7E4F-804D-9176-70A926813CB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/>
                </a:solidFill>
              </a:rPr>
              <a:t>Brief description of the facility - # of patients on ART, etc. 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356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3CAC92-1E3D-AE49-86A8-F4B5D01476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Stakeholder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90B885-B41E-744B-A052-E2B10CED3B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/>
                </a:solidFill>
              </a:rPr>
              <a:t>Display which one of the two tools used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9397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Story of Our Project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961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4880" y="216694"/>
            <a:ext cx="7886700" cy="754856"/>
          </a:xfrm>
        </p:spPr>
        <p:txBody>
          <a:bodyPr/>
          <a:lstStyle/>
          <a:p>
            <a:r>
              <a:rPr lang="en-US" dirty="0"/>
              <a:t>Project Summary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511442"/>
              </p:ext>
            </p:extLst>
          </p:nvPr>
        </p:nvGraphicFramePr>
        <p:xfrm>
          <a:off x="1801587" y="1167493"/>
          <a:ext cx="8572499" cy="4645478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3068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963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693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3726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What</a:t>
                      </a:r>
                      <a:r>
                        <a:rPr lang="en-US" sz="1600" baseline="0" dirty="0"/>
                        <a:t> are we trying to accomplish?</a:t>
                      </a:r>
                      <a:endParaRPr lang="en-US" sz="16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How will we know if a change is an improvement?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What change will we make that will result in an improvement?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0821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/>
                        <a:t>Overarching Goal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/>
                    </a:p>
                    <a:p>
                      <a:endParaRPr lang="en-US" sz="1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800" b="1" dirty="0"/>
                        <a:t>AIM Statement </a:t>
                      </a:r>
                    </a:p>
                    <a:p>
                      <a:endParaRPr lang="en-US" sz="1800" dirty="0"/>
                    </a:p>
                    <a:p>
                      <a:pPr marL="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Improve (increase, decrease) _______ (metric) from _____ to ____ by ________ (date).</a:t>
                      </a:r>
                    </a:p>
                    <a:p>
                      <a:endParaRPr lang="en-US" sz="1800" dirty="0"/>
                    </a:p>
                    <a:p>
                      <a:endParaRPr lang="en-US" sz="1800" dirty="0"/>
                    </a:p>
                    <a:p>
                      <a:endParaRPr lang="en-US" sz="1800" dirty="0"/>
                    </a:p>
                    <a:p>
                      <a:endParaRPr lang="en-US" sz="1800" dirty="0"/>
                    </a:p>
                    <a:p>
                      <a:r>
                        <a:rPr lang="en-US" sz="1800" dirty="0"/>
                        <a:t>Metric: (specify numerator and denominator)</a:t>
                      </a:r>
                    </a:p>
                    <a:p>
                      <a:endParaRPr lang="en-US" sz="1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baseline="0" dirty="0"/>
                        <a:t>Intervention</a:t>
                      </a:r>
                    </a:p>
                    <a:p>
                      <a:pPr algn="ctr"/>
                      <a:endParaRPr lang="en-US" sz="1800" baseline="0" dirty="0"/>
                    </a:p>
                    <a:p>
                      <a:pPr algn="ctr"/>
                      <a:r>
                        <a:rPr lang="en-US" sz="1800" baseline="0" dirty="0">
                          <a:solidFill>
                            <a:schemeClr val="accent2"/>
                          </a:solidFill>
                        </a:rPr>
                        <a:t>[Describe the PDSA/s (test/s of change) that you tested]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9865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3910" y="857250"/>
            <a:ext cx="2573174" cy="994172"/>
          </a:xfrm>
        </p:spPr>
        <p:txBody>
          <a:bodyPr>
            <a:normAutofit fontScale="90000"/>
          </a:bodyPr>
          <a:lstStyle/>
          <a:p>
            <a:r>
              <a:rPr lang="en-US" dirty="0"/>
              <a:t>Elevator Speech</a:t>
            </a:r>
          </a:p>
        </p:txBody>
      </p:sp>
      <p:sp>
        <p:nvSpPr>
          <p:cNvPr id="6" name="Rectangle 5"/>
          <p:cNvSpPr/>
          <p:nvPr/>
        </p:nvSpPr>
        <p:spPr>
          <a:xfrm>
            <a:off x="4537084" y="367393"/>
            <a:ext cx="5418338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2657475" algn="l"/>
              </a:tabLst>
            </a:pPr>
            <a:r>
              <a:rPr lang="en-US" dirty="0">
                <a:solidFill>
                  <a:schemeClr val="bg1"/>
                </a:solidFill>
                <a:latin typeface="Times New Roman" charset="0"/>
                <a:ea typeface="Times New Roman" charset="0"/>
              </a:rPr>
              <a:t> </a:t>
            </a:r>
          </a:p>
          <a:p>
            <a:r>
              <a:rPr lang="en-US" sz="2000" b="1" dirty="0">
                <a:latin typeface="Times New Roman" charset="0"/>
                <a:ea typeface="Times New Roman" charset="0"/>
              </a:rPr>
              <a:t>This project is about _________________________________________</a:t>
            </a:r>
          </a:p>
          <a:p>
            <a:r>
              <a:rPr lang="en-US" sz="2000" b="1" dirty="0">
                <a:latin typeface="Times New Roman" charset="0"/>
                <a:ea typeface="Times New Roman" charset="0"/>
              </a:rPr>
              <a:t>As a result of these efforts, </a:t>
            </a:r>
            <a:r>
              <a:rPr lang="en-US" sz="2000" b="1" dirty="0">
                <a:solidFill>
                  <a:schemeClr val="accent2"/>
                </a:solidFill>
                <a:latin typeface="Times New Roman" charset="0"/>
                <a:ea typeface="Times New Roman" charset="0"/>
              </a:rPr>
              <a:t>(What will your project actually accomplish)</a:t>
            </a:r>
          </a:p>
          <a:p>
            <a:r>
              <a:rPr lang="en-US" sz="2000" b="1" dirty="0">
                <a:solidFill>
                  <a:schemeClr val="bg1"/>
                </a:solidFill>
                <a:latin typeface="Times New Roman" charset="0"/>
                <a:ea typeface="Times New Roman" charset="0"/>
              </a:rPr>
              <a:t> </a:t>
            </a:r>
          </a:p>
          <a:p>
            <a:r>
              <a:rPr lang="en-US" sz="2000" b="1" dirty="0">
                <a:latin typeface="Times New Roman" charset="0"/>
                <a:ea typeface="Times New Roman" charset="0"/>
              </a:rPr>
              <a:t>It’s important because we are concerned about</a:t>
            </a:r>
            <a:r>
              <a:rPr lang="en-US" sz="2000" b="1" dirty="0">
                <a:solidFill>
                  <a:schemeClr val="bg1"/>
                </a:solidFill>
                <a:latin typeface="Times New Roman" charset="0"/>
                <a:ea typeface="Times New Roman" charset="0"/>
              </a:rPr>
              <a:t>:</a:t>
            </a:r>
          </a:p>
          <a:p>
            <a:pPr marL="257175" indent="-257175">
              <a:buFont typeface="Wingdings" charset="2"/>
              <a:buChar char="v"/>
              <a:tabLst>
                <a:tab pos="342900" algn="l"/>
              </a:tabLst>
            </a:pPr>
            <a:r>
              <a:rPr lang="en-US" sz="2000" b="1" dirty="0">
                <a:solidFill>
                  <a:schemeClr val="accent2"/>
                </a:solidFill>
                <a:latin typeface="Times New Roman" charset="0"/>
                <a:ea typeface="Times New Roman" charset="0"/>
              </a:rPr>
              <a:t>___(Big Picture Here)_________________</a:t>
            </a:r>
          </a:p>
          <a:p>
            <a:pPr marL="257175" indent="-257175">
              <a:buFont typeface="Wingdings" charset="2"/>
              <a:buChar char="v"/>
              <a:tabLst>
                <a:tab pos="342900" algn="l"/>
              </a:tabLst>
            </a:pPr>
            <a:r>
              <a:rPr lang="en-US" sz="2000" b="1" dirty="0">
                <a:latin typeface="Times New Roman" charset="0"/>
                <a:ea typeface="Times New Roman" charset="0"/>
              </a:rPr>
              <a:t>____________________ </a:t>
            </a:r>
          </a:p>
          <a:p>
            <a:pPr marL="171450"/>
            <a:r>
              <a:rPr lang="en-US" sz="2000" b="1" dirty="0">
                <a:latin typeface="Times New Roman" charset="0"/>
                <a:ea typeface="Times New Roman" charset="0"/>
              </a:rPr>
              <a:t>  </a:t>
            </a:r>
          </a:p>
          <a:p>
            <a:r>
              <a:rPr lang="en-US" sz="2000" b="1" dirty="0">
                <a:latin typeface="Times New Roman" charset="0"/>
                <a:ea typeface="Times New Roman" charset="0"/>
              </a:rPr>
              <a:t>Success will be measured by showing improvement in:</a:t>
            </a:r>
          </a:p>
          <a:p>
            <a:pPr marL="257175" indent="-257175">
              <a:buFont typeface="Wingdings" charset="2"/>
              <a:buChar char="v"/>
            </a:pPr>
            <a:r>
              <a:rPr lang="en-US" sz="2000" b="1" dirty="0">
                <a:latin typeface="Times New Roman" charset="0"/>
                <a:ea typeface="Times New Roman" charset="0"/>
              </a:rPr>
              <a:t>____________________</a:t>
            </a:r>
          </a:p>
          <a:p>
            <a:pPr marL="257175" indent="-257175">
              <a:buFont typeface="Wingdings" charset="2"/>
              <a:buChar char="v"/>
            </a:pPr>
            <a:r>
              <a:rPr lang="en-US" sz="2000" b="1" dirty="0">
                <a:latin typeface="Times New Roman" charset="0"/>
                <a:ea typeface="Times New Roman" charset="0"/>
              </a:rPr>
              <a:t>____________________</a:t>
            </a:r>
          </a:p>
          <a:p>
            <a:pPr marL="342900"/>
            <a:r>
              <a:rPr lang="en-US" sz="2000" b="1" dirty="0">
                <a:latin typeface="Times New Roman" charset="0"/>
                <a:ea typeface="Times New Roman" charset="0"/>
              </a:rPr>
              <a:t> </a:t>
            </a:r>
          </a:p>
          <a:p>
            <a:r>
              <a:rPr lang="en-US" sz="2000" b="1" dirty="0">
                <a:latin typeface="Times New Roman" charset="0"/>
                <a:ea typeface="Times New Roman" charset="0"/>
              </a:rPr>
              <a:t>What we need from you –</a:t>
            </a:r>
          </a:p>
          <a:p>
            <a:r>
              <a:rPr lang="en-US" sz="2000" b="1" dirty="0">
                <a:solidFill>
                  <a:schemeClr val="accent2"/>
                </a:solidFill>
                <a:latin typeface="Times New Roman" charset="0"/>
                <a:ea typeface="Times New Roman" charset="0"/>
              </a:rPr>
              <a:t>___(Describe to whom you are presenting the “ask”) What do you need from this person? Or organization?___________________________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2037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Process Mapping</a:t>
            </a:r>
            <a:br>
              <a:rPr lang="en-US" dirty="0"/>
            </a:br>
            <a:r>
              <a:rPr lang="en-US" sz="3600" dirty="0"/>
              <a:t>The First Step Towards Improvement</a:t>
            </a:r>
            <a:r>
              <a:rPr lang="en-US" dirty="0"/>
              <a:t/>
            </a:r>
            <a:br>
              <a:rPr lang="en-US" dirty="0"/>
            </a:br>
            <a:r>
              <a:rPr lang="en-US" sz="2000" dirty="0">
                <a:solidFill>
                  <a:schemeClr val="accent2"/>
                </a:solidFill>
              </a:rPr>
              <a:t>(Show your process map. Use any format that you have learned - chart, swim lanes, photo of sticky notes on paper. Highlight the area/s for improvement)</a:t>
            </a: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5299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1707252" y="1740386"/>
          <a:ext cx="8777496" cy="36836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29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29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29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29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629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6291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602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Process Step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What Happens?</a:t>
                      </a:r>
                      <a:endParaRPr lang="en-US" sz="12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Who is responsible?</a:t>
                      </a:r>
                      <a:endParaRPr lang="en-US" sz="12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Duration</a:t>
                      </a:r>
                      <a:endParaRPr lang="en-US" sz="12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Forms/logs</a:t>
                      </a:r>
                      <a:endParaRPr lang="en-US" sz="12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Opportunity for Improvement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1158">
                <a:tc>
                  <a:txBody>
                    <a:bodyPr/>
                    <a:lstStyle/>
                    <a:p>
                      <a:pPr marL="0" marR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41158">
                <a:tc>
                  <a:txBody>
                    <a:bodyPr/>
                    <a:lstStyle/>
                    <a:p>
                      <a:pPr marL="0" marR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41158">
                <a:tc>
                  <a:txBody>
                    <a:bodyPr/>
                    <a:lstStyle/>
                    <a:p>
                      <a:pPr marL="0" marR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Content Placeholder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Process Mapping</a:t>
            </a:r>
            <a:br>
              <a:rPr lang="en-US" dirty="0"/>
            </a:br>
            <a:r>
              <a:rPr lang="en-US" sz="3600" dirty="0"/>
              <a:t>The First Step Towards Improvement</a:t>
            </a:r>
            <a:r>
              <a:rPr lang="en-US" dirty="0"/>
              <a:t/>
            </a:r>
            <a:br>
              <a:rPr lang="en-US" dirty="0"/>
            </a:br>
            <a:r>
              <a:rPr lang="en-US" sz="2000" dirty="0">
                <a:solidFill>
                  <a:schemeClr val="accent2"/>
                </a:solidFill>
              </a:rPr>
              <a:t>(Show your process table. Provide sufficient detail of the entire process. Highlight the area/s for improvement.)</a:t>
            </a: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05870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  <p:tag name="NOPREFERENCE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  <p:tag name="NOPREFERENCE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  <p:tag name="NOPREFERENCE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  <p:tag name="NOPREFERENCE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  <p:tag name="NOPREFERENCE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  <p:tag name="NOPREFERENCE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  <p:tag name="NOPREFERENCE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  <p:tag name="NOPREFERENCE" val="Fals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Apothecary.thmx</Template>
  <TotalTime>81</TotalTime>
  <Words>866</Words>
  <Application>Microsoft Office PowerPoint</Application>
  <PresentationFormat>Widescreen</PresentationFormat>
  <Paragraphs>250</Paragraphs>
  <Slides>23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3" baseType="lpstr">
      <vt:lpstr>ＭＳ Ｐゴシック</vt:lpstr>
      <vt:lpstr>Arial</vt:lpstr>
      <vt:lpstr>Arial Black</vt:lpstr>
      <vt:lpstr>Calibri</vt:lpstr>
      <vt:lpstr>Calibri Light</vt:lpstr>
      <vt:lpstr>Cambria</vt:lpstr>
      <vt:lpstr>ＭＳ 明朝</vt:lpstr>
      <vt:lpstr>Times New Roman</vt:lpstr>
      <vt:lpstr>Wingdings</vt:lpstr>
      <vt:lpstr>Office Theme</vt:lpstr>
      <vt:lpstr>Site (e.g., LARC Embakasi) </vt:lpstr>
      <vt:lpstr>Country Team</vt:lpstr>
      <vt:lpstr>Facility Selected/Information / Background</vt:lpstr>
      <vt:lpstr>Stakeholder Analysis</vt:lpstr>
      <vt:lpstr>The Story of Our Project</vt:lpstr>
      <vt:lpstr>Project Summary</vt:lpstr>
      <vt:lpstr>Elevator Speech</vt:lpstr>
      <vt:lpstr>Process Mapping The First Step Towards Improvement (Show your process map. Use any format that you have learned - chart, swim lanes, photo of sticky notes on paper. Highlight the area/s for improvement)</vt:lpstr>
      <vt:lpstr>Process Mapping The First Step Towards Improvement (Show your process table. Provide sufficient detail of the entire process. Highlight the area/s for improvement.)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Challenges</vt:lpstr>
      <vt:lpstr>Lessons Learned</vt:lpstr>
      <vt:lpstr>Action Plan</vt:lpstr>
      <vt:lpstr>Learning Session #2 Presentation</vt:lpstr>
      <vt:lpstr> </vt:lpstr>
    </vt:vector>
  </TitlesOfParts>
  <Company>Centers for Disease Control and Prevention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Site (e.g., LARC Embakasi)</dc:title>
  <dc:creator>Yao, Katy (CDC/CGH/DGHT)</dc:creator>
  <cp:lastModifiedBy>Yao, Katy (CDC/CGH/DGHT)</cp:lastModifiedBy>
  <cp:revision>14</cp:revision>
  <dcterms:created xsi:type="dcterms:W3CDTF">2019-03-05T14:09:11Z</dcterms:created>
  <dcterms:modified xsi:type="dcterms:W3CDTF">2019-03-11T14:27:13Z</dcterms:modified>
</cp:coreProperties>
</file>